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9" r:id="rId2"/>
  </p:sldIdLst>
  <p:sldSz cx="30267275" cy="42794238"/>
  <p:notesSz cx="6858000" cy="9144000"/>
  <p:defaultTextStyle>
    <a:defPPr>
      <a:defRPr lang="es-CO"/>
    </a:defPPr>
    <a:lvl1pPr algn="l" defTabSz="3557588" rtl="0" fontAlgn="base">
      <a:spcBef>
        <a:spcPct val="0"/>
      </a:spcBef>
      <a:spcAft>
        <a:spcPct val="0"/>
      </a:spcAft>
      <a:defRPr sz="7000" kern="1200">
        <a:solidFill>
          <a:schemeClr val="tx1"/>
        </a:solidFill>
        <a:latin typeface="Arial" charset="0"/>
        <a:ea typeface="+mn-ea"/>
        <a:cs typeface="Arial" charset="0"/>
      </a:defRPr>
    </a:lvl1pPr>
    <a:lvl2pPr marL="1778000" indent="-1320800" algn="l" defTabSz="3557588" rtl="0" fontAlgn="base">
      <a:spcBef>
        <a:spcPct val="0"/>
      </a:spcBef>
      <a:spcAft>
        <a:spcPct val="0"/>
      </a:spcAft>
      <a:defRPr sz="7000" kern="1200">
        <a:solidFill>
          <a:schemeClr val="tx1"/>
        </a:solidFill>
        <a:latin typeface="Arial" charset="0"/>
        <a:ea typeface="+mn-ea"/>
        <a:cs typeface="Arial" charset="0"/>
      </a:defRPr>
    </a:lvl2pPr>
    <a:lvl3pPr marL="3557588" indent="-2643188" algn="l" defTabSz="3557588" rtl="0" fontAlgn="base">
      <a:spcBef>
        <a:spcPct val="0"/>
      </a:spcBef>
      <a:spcAft>
        <a:spcPct val="0"/>
      </a:spcAft>
      <a:defRPr sz="7000" kern="1200">
        <a:solidFill>
          <a:schemeClr val="tx1"/>
        </a:solidFill>
        <a:latin typeface="Arial" charset="0"/>
        <a:ea typeface="+mn-ea"/>
        <a:cs typeface="Arial" charset="0"/>
      </a:defRPr>
    </a:lvl3pPr>
    <a:lvl4pPr marL="5337175" indent="-3965575" algn="l" defTabSz="3557588" rtl="0" fontAlgn="base">
      <a:spcBef>
        <a:spcPct val="0"/>
      </a:spcBef>
      <a:spcAft>
        <a:spcPct val="0"/>
      </a:spcAft>
      <a:defRPr sz="7000" kern="1200">
        <a:solidFill>
          <a:schemeClr val="tx1"/>
        </a:solidFill>
        <a:latin typeface="Arial" charset="0"/>
        <a:ea typeface="+mn-ea"/>
        <a:cs typeface="Arial" charset="0"/>
      </a:defRPr>
    </a:lvl4pPr>
    <a:lvl5pPr marL="7115175" indent="-5286375" algn="l" defTabSz="3557588" rtl="0" fontAlgn="base">
      <a:spcBef>
        <a:spcPct val="0"/>
      </a:spcBef>
      <a:spcAft>
        <a:spcPct val="0"/>
      </a:spcAft>
      <a:defRPr sz="7000" kern="1200">
        <a:solidFill>
          <a:schemeClr val="tx1"/>
        </a:solidFill>
        <a:latin typeface="Arial" charset="0"/>
        <a:ea typeface="+mn-ea"/>
        <a:cs typeface="Arial" charset="0"/>
      </a:defRPr>
    </a:lvl5pPr>
    <a:lvl6pPr marL="2286000" algn="l" defTabSz="914400" rtl="0" eaLnBrk="1" latinLnBrk="0" hangingPunct="1">
      <a:defRPr sz="7000" kern="1200">
        <a:solidFill>
          <a:schemeClr val="tx1"/>
        </a:solidFill>
        <a:latin typeface="Arial" charset="0"/>
        <a:ea typeface="+mn-ea"/>
        <a:cs typeface="Arial" charset="0"/>
      </a:defRPr>
    </a:lvl6pPr>
    <a:lvl7pPr marL="2743200" algn="l" defTabSz="914400" rtl="0" eaLnBrk="1" latinLnBrk="0" hangingPunct="1">
      <a:defRPr sz="7000" kern="1200">
        <a:solidFill>
          <a:schemeClr val="tx1"/>
        </a:solidFill>
        <a:latin typeface="Arial" charset="0"/>
        <a:ea typeface="+mn-ea"/>
        <a:cs typeface="Arial" charset="0"/>
      </a:defRPr>
    </a:lvl7pPr>
    <a:lvl8pPr marL="3200400" algn="l" defTabSz="914400" rtl="0" eaLnBrk="1" latinLnBrk="0" hangingPunct="1">
      <a:defRPr sz="7000" kern="1200">
        <a:solidFill>
          <a:schemeClr val="tx1"/>
        </a:solidFill>
        <a:latin typeface="Arial" charset="0"/>
        <a:ea typeface="+mn-ea"/>
        <a:cs typeface="Arial" charset="0"/>
      </a:defRPr>
    </a:lvl8pPr>
    <a:lvl9pPr marL="3657600" algn="l" defTabSz="914400" rtl="0" eaLnBrk="1" latinLnBrk="0" hangingPunct="1">
      <a:defRPr sz="70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3478">
          <p15:clr>
            <a:srgbClr val="A4A3A4"/>
          </p15:clr>
        </p15:guide>
        <p15:guide id="2" pos="953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9295"/>
    <a:srgbClr val="FFFF00"/>
    <a:srgbClr val="FFFF15"/>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0209" autoAdjust="0"/>
    <p:restoredTop sz="94629" autoAdjust="0"/>
  </p:normalViewPr>
  <p:slideViewPr>
    <p:cSldViewPr>
      <p:cViewPr>
        <p:scale>
          <a:sx n="40" d="100"/>
          <a:sy n="40" d="100"/>
        </p:scale>
        <p:origin x="1650" y="-1602"/>
      </p:cViewPr>
      <p:guideLst>
        <p:guide orient="horz" pos="13478"/>
        <p:guide pos="953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5" d="100"/>
          <a:sy n="85" d="100"/>
        </p:scale>
        <p:origin x="-382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defTabSz="3558296" fontAlgn="auto">
              <a:spcBef>
                <a:spcPts val="0"/>
              </a:spcBef>
              <a:spcAft>
                <a:spcPts val="0"/>
              </a:spcAft>
              <a:defRPr sz="1200">
                <a:latin typeface="+mn-lt"/>
                <a:cs typeface="+mn-cs"/>
              </a:defRPr>
            </a:lvl1pPr>
          </a:lstStyle>
          <a:p>
            <a:pPr>
              <a:defRPr/>
            </a:pPr>
            <a:endParaRPr lang="es-CO"/>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3558296" fontAlgn="auto">
              <a:spcBef>
                <a:spcPts val="0"/>
              </a:spcBef>
              <a:spcAft>
                <a:spcPts val="0"/>
              </a:spcAft>
              <a:defRPr sz="1200">
                <a:latin typeface="+mn-lt"/>
                <a:cs typeface="+mn-cs"/>
              </a:defRPr>
            </a:lvl1pPr>
          </a:lstStyle>
          <a:p>
            <a:pPr>
              <a:defRPr/>
            </a:pPr>
            <a:fld id="{0C51A91C-D61A-484C-BC0E-C3013F891182}" type="datetimeFigureOut">
              <a:rPr lang="es-CO"/>
              <a:pPr>
                <a:defRPr/>
              </a:pPr>
              <a:t>26/04/2017</a:t>
            </a:fld>
            <a:endParaRPr lang="es-CO"/>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3558296" fontAlgn="auto">
              <a:spcBef>
                <a:spcPts val="0"/>
              </a:spcBef>
              <a:spcAft>
                <a:spcPts val="0"/>
              </a:spcAft>
              <a:defRPr sz="1200">
                <a:latin typeface="+mn-lt"/>
                <a:cs typeface="+mn-cs"/>
              </a:defRPr>
            </a:lvl1pPr>
          </a:lstStyle>
          <a:p>
            <a:pPr>
              <a:defRPr/>
            </a:pPr>
            <a:endParaRPr lang="es-CO"/>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3558296" fontAlgn="auto">
              <a:spcBef>
                <a:spcPts val="0"/>
              </a:spcBef>
              <a:spcAft>
                <a:spcPts val="0"/>
              </a:spcAft>
              <a:defRPr sz="1200">
                <a:latin typeface="+mn-lt"/>
                <a:cs typeface="+mn-cs"/>
              </a:defRPr>
            </a:lvl1pPr>
          </a:lstStyle>
          <a:p>
            <a:pPr>
              <a:defRPr/>
            </a:pPr>
            <a:fld id="{571C1352-3F08-4603-B84D-F4F9F20B977F}" type="slidenum">
              <a:rPr lang="es-CO"/>
              <a:pPr>
                <a:defRPr/>
              </a:pPr>
              <a:t>‹Nº›</a:t>
            </a:fld>
            <a:endParaRPr lang="es-CO"/>
          </a:p>
        </p:txBody>
      </p:sp>
    </p:spTree>
    <p:extLst>
      <p:ext uri="{BB962C8B-B14F-4D97-AF65-F5344CB8AC3E}">
        <p14:creationId xmlns:p14="http://schemas.microsoft.com/office/powerpoint/2010/main" val="27730118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s-CO"/>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604925B2-D397-44DC-926A-71EDF2ADB487}" type="datetimeFigureOut">
              <a:rPr lang="es-CO"/>
              <a:pPr>
                <a:defRPr/>
              </a:pPr>
              <a:t>26/04/2017</a:t>
            </a:fld>
            <a:endParaRPr lang="es-CO"/>
          </a:p>
        </p:txBody>
      </p:sp>
      <p:sp>
        <p:nvSpPr>
          <p:cNvPr id="4" name="3 Marcador de imagen de diapositiva"/>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pPr lvl="0"/>
            <a:endParaRPr lang="es-CO" noProof="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CO" noProof="0"/>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s-CO"/>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E4D32CE8-99C2-46CA-A60F-2D8A8A2D8C87}" type="slidenum">
              <a:rPr lang="es-CO"/>
              <a:pPr>
                <a:defRPr/>
              </a:pPr>
              <a:t>‹Nº›</a:t>
            </a:fld>
            <a:endParaRPr lang="es-CO"/>
          </a:p>
        </p:txBody>
      </p:sp>
    </p:spTree>
    <p:extLst>
      <p:ext uri="{BB962C8B-B14F-4D97-AF65-F5344CB8AC3E}">
        <p14:creationId xmlns:p14="http://schemas.microsoft.com/office/powerpoint/2010/main" val="2428000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pPr>
              <a:defRPr/>
            </a:pPr>
            <a:fld id="{E4D32CE8-99C2-46CA-A60F-2D8A8A2D8C87}" type="slidenum">
              <a:rPr lang="es-CO" smtClean="0"/>
              <a:pPr>
                <a:defRPr/>
              </a:pPr>
              <a:t>1</a:t>
            </a:fld>
            <a:endParaRPr lang="es-CO"/>
          </a:p>
        </p:txBody>
      </p:sp>
    </p:spTree>
    <p:extLst>
      <p:ext uri="{BB962C8B-B14F-4D97-AF65-F5344CB8AC3E}">
        <p14:creationId xmlns:p14="http://schemas.microsoft.com/office/powerpoint/2010/main" val="1393235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2_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7367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3 Marcador de fecha"/>
          <p:cNvSpPr>
            <a:spLocks noGrp="1"/>
          </p:cNvSpPr>
          <p:nvPr>
            <p:ph type="dt" sz="half" idx="2"/>
          </p:nvPr>
        </p:nvSpPr>
        <p:spPr>
          <a:xfrm>
            <a:off x="1512888" y="39663688"/>
            <a:ext cx="7062787" cy="2278062"/>
          </a:xfrm>
          <a:prstGeom prst="rect">
            <a:avLst/>
          </a:prstGeom>
        </p:spPr>
        <p:txBody>
          <a:bodyPr vert="horz" lIns="355830" tIns="177915" rIns="355830" bIns="177915" rtlCol="0" anchor="ctr"/>
          <a:lstStyle>
            <a:lvl1pPr algn="l" defTabSz="3558296" fontAlgn="auto">
              <a:spcBef>
                <a:spcPts val="0"/>
              </a:spcBef>
              <a:spcAft>
                <a:spcPts val="0"/>
              </a:spcAft>
              <a:defRPr sz="4700">
                <a:solidFill>
                  <a:schemeClr val="tx1">
                    <a:tint val="75000"/>
                  </a:schemeClr>
                </a:solidFill>
                <a:latin typeface="+mn-lt"/>
                <a:cs typeface="+mn-cs"/>
              </a:defRPr>
            </a:lvl1pPr>
          </a:lstStyle>
          <a:p>
            <a:pPr>
              <a:defRPr/>
            </a:pPr>
            <a:fld id="{6B8A2999-0B01-40F5-8CD3-C4CA19B94094}" type="datetimeFigureOut">
              <a:rPr lang="es-CO"/>
              <a:pPr>
                <a:defRPr/>
              </a:pPr>
              <a:t>26/04/2017</a:t>
            </a:fld>
            <a:endParaRPr lang="es-CO" dirty="0"/>
          </a:p>
        </p:txBody>
      </p:sp>
      <p:sp>
        <p:nvSpPr>
          <p:cNvPr id="5" name="4 Marcador de pie de página"/>
          <p:cNvSpPr>
            <a:spLocks noGrp="1"/>
          </p:cNvSpPr>
          <p:nvPr>
            <p:ph type="ftr" sz="quarter" idx="3"/>
          </p:nvPr>
        </p:nvSpPr>
        <p:spPr>
          <a:xfrm>
            <a:off x="10340975" y="39663688"/>
            <a:ext cx="9585325" cy="2278062"/>
          </a:xfrm>
          <a:prstGeom prst="rect">
            <a:avLst/>
          </a:prstGeom>
        </p:spPr>
        <p:txBody>
          <a:bodyPr vert="horz" lIns="355830" tIns="177915" rIns="355830" bIns="177915" rtlCol="0" anchor="ctr"/>
          <a:lstStyle>
            <a:lvl1pPr algn="ctr" defTabSz="3558296" fontAlgn="auto">
              <a:spcBef>
                <a:spcPts val="0"/>
              </a:spcBef>
              <a:spcAft>
                <a:spcPts val="0"/>
              </a:spcAft>
              <a:defRPr sz="4700" dirty="0">
                <a:solidFill>
                  <a:schemeClr val="tx1">
                    <a:tint val="75000"/>
                  </a:schemeClr>
                </a:solidFill>
                <a:latin typeface="+mn-lt"/>
                <a:cs typeface="+mn-cs"/>
              </a:defRPr>
            </a:lvl1pPr>
          </a:lstStyle>
          <a:p>
            <a:pPr>
              <a:defRPr/>
            </a:pPr>
            <a:endParaRPr lang="es-CO"/>
          </a:p>
        </p:txBody>
      </p:sp>
      <p:sp>
        <p:nvSpPr>
          <p:cNvPr id="6" name="5 Marcador de número de diapositiva"/>
          <p:cNvSpPr>
            <a:spLocks noGrp="1"/>
          </p:cNvSpPr>
          <p:nvPr>
            <p:ph type="sldNum" sz="quarter" idx="4"/>
          </p:nvPr>
        </p:nvSpPr>
        <p:spPr>
          <a:xfrm>
            <a:off x="21691600" y="39663688"/>
            <a:ext cx="7062788" cy="2278062"/>
          </a:xfrm>
          <a:prstGeom prst="rect">
            <a:avLst/>
          </a:prstGeom>
        </p:spPr>
        <p:txBody>
          <a:bodyPr vert="horz" lIns="355830" tIns="177915" rIns="355830" bIns="177915" rtlCol="0" anchor="ctr"/>
          <a:lstStyle>
            <a:lvl1pPr algn="r" defTabSz="3558296" fontAlgn="auto">
              <a:spcBef>
                <a:spcPts val="0"/>
              </a:spcBef>
              <a:spcAft>
                <a:spcPts val="0"/>
              </a:spcAft>
              <a:defRPr sz="4700">
                <a:solidFill>
                  <a:schemeClr val="tx1">
                    <a:tint val="75000"/>
                  </a:schemeClr>
                </a:solidFill>
                <a:latin typeface="+mn-lt"/>
                <a:cs typeface="+mn-cs"/>
              </a:defRPr>
            </a:lvl1pPr>
          </a:lstStyle>
          <a:p>
            <a:pPr>
              <a:defRPr/>
            </a:pPr>
            <a:fld id="{23A27BF7-2CD6-44FB-885B-039F457CB9AE}" type="slidenum">
              <a:rPr lang="es-CO"/>
              <a:pPr>
                <a:defRPr/>
              </a:pPr>
              <a:t>‹Nº›</a:t>
            </a:fld>
            <a:endParaRPr lang="es-CO"/>
          </a:p>
        </p:txBody>
      </p:sp>
    </p:spTree>
  </p:cSld>
  <p:clrMap bg1="lt1" tx1="dk1" bg2="lt2" tx2="dk2" accent1="accent1" accent2="accent2" accent3="accent3" accent4="accent4" accent5="accent5" accent6="accent6" hlink="hlink" folHlink="folHlink"/>
  <p:sldLayoutIdLst>
    <p:sldLayoutId id="2147483699" r:id="rId1"/>
  </p:sldLayoutIdLst>
  <p:txStyles>
    <p:titleStyle>
      <a:lvl1pPr algn="r" defTabSz="3557588" rtl="0" eaLnBrk="0" fontAlgn="base" hangingPunct="0">
        <a:spcBef>
          <a:spcPct val="0"/>
        </a:spcBef>
        <a:spcAft>
          <a:spcPct val="0"/>
        </a:spcAft>
        <a:defRPr sz="7200" kern="1200">
          <a:solidFill>
            <a:schemeClr val="tx1"/>
          </a:solidFill>
          <a:latin typeface="+mj-lt"/>
          <a:ea typeface="+mj-ea"/>
          <a:cs typeface="+mj-cs"/>
        </a:defRPr>
      </a:lvl1pPr>
      <a:lvl2pPr algn="r" defTabSz="3557588" rtl="0" eaLnBrk="0" fontAlgn="base" hangingPunct="0">
        <a:spcBef>
          <a:spcPct val="0"/>
        </a:spcBef>
        <a:spcAft>
          <a:spcPct val="0"/>
        </a:spcAft>
        <a:defRPr sz="7200">
          <a:solidFill>
            <a:schemeClr val="tx1"/>
          </a:solidFill>
          <a:latin typeface="Calibri" pitchFamily="34" charset="0"/>
        </a:defRPr>
      </a:lvl2pPr>
      <a:lvl3pPr algn="r" defTabSz="3557588" rtl="0" eaLnBrk="0" fontAlgn="base" hangingPunct="0">
        <a:spcBef>
          <a:spcPct val="0"/>
        </a:spcBef>
        <a:spcAft>
          <a:spcPct val="0"/>
        </a:spcAft>
        <a:defRPr sz="7200">
          <a:solidFill>
            <a:schemeClr val="tx1"/>
          </a:solidFill>
          <a:latin typeface="Calibri" pitchFamily="34" charset="0"/>
        </a:defRPr>
      </a:lvl3pPr>
      <a:lvl4pPr algn="r" defTabSz="3557588" rtl="0" eaLnBrk="0" fontAlgn="base" hangingPunct="0">
        <a:spcBef>
          <a:spcPct val="0"/>
        </a:spcBef>
        <a:spcAft>
          <a:spcPct val="0"/>
        </a:spcAft>
        <a:defRPr sz="7200">
          <a:solidFill>
            <a:schemeClr val="tx1"/>
          </a:solidFill>
          <a:latin typeface="Calibri" pitchFamily="34" charset="0"/>
        </a:defRPr>
      </a:lvl4pPr>
      <a:lvl5pPr algn="r" defTabSz="3557588" rtl="0" eaLnBrk="0" fontAlgn="base" hangingPunct="0">
        <a:spcBef>
          <a:spcPct val="0"/>
        </a:spcBef>
        <a:spcAft>
          <a:spcPct val="0"/>
        </a:spcAft>
        <a:defRPr sz="7200">
          <a:solidFill>
            <a:schemeClr val="tx1"/>
          </a:solidFill>
          <a:latin typeface="Calibri" pitchFamily="34" charset="0"/>
        </a:defRPr>
      </a:lvl5pPr>
      <a:lvl6pPr marL="457200" algn="ctr" defTabSz="3557588" rtl="0" eaLnBrk="1" fontAlgn="base" hangingPunct="1">
        <a:spcBef>
          <a:spcPct val="0"/>
        </a:spcBef>
        <a:spcAft>
          <a:spcPct val="0"/>
        </a:spcAft>
        <a:defRPr sz="17100">
          <a:solidFill>
            <a:schemeClr val="tx1"/>
          </a:solidFill>
          <a:latin typeface="Calibri" pitchFamily="34" charset="0"/>
        </a:defRPr>
      </a:lvl6pPr>
      <a:lvl7pPr marL="914400" algn="ctr" defTabSz="3557588" rtl="0" eaLnBrk="1" fontAlgn="base" hangingPunct="1">
        <a:spcBef>
          <a:spcPct val="0"/>
        </a:spcBef>
        <a:spcAft>
          <a:spcPct val="0"/>
        </a:spcAft>
        <a:defRPr sz="17100">
          <a:solidFill>
            <a:schemeClr val="tx1"/>
          </a:solidFill>
          <a:latin typeface="Calibri" pitchFamily="34" charset="0"/>
        </a:defRPr>
      </a:lvl7pPr>
      <a:lvl8pPr marL="1371600" algn="ctr" defTabSz="3557588" rtl="0" eaLnBrk="1" fontAlgn="base" hangingPunct="1">
        <a:spcBef>
          <a:spcPct val="0"/>
        </a:spcBef>
        <a:spcAft>
          <a:spcPct val="0"/>
        </a:spcAft>
        <a:defRPr sz="17100">
          <a:solidFill>
            <a:schemeClr val="tx1"/>
          </a:solidFill>
          <a:latin typeface="Calibri" pitchFamily="34" charset="0"/>
        </a:defRPr>
      </a:lvl8pPr>
      <a:lvl9pPr marL="1828800" algn="ctr" defTabSz="3557588" rtl="0" eaLnBrk="1" fontAlgn="base" hangingPunct="1">
        <a:spcBef>
          <a:spcPct val="0"/>
        </a:spcBef>
        <a:spcAft>
          <a:spcPct val="0"/>
        </a:spcAft>
        <a:defRPr sz="17100">
          <a:solidFill>
            <a:schemeClr val="tx1"/>
          </a:solidFill>
          <a:latin typeface="Calibri" pitchFamily="34" charset="0"/>
        </a:defRPr>
      </a:lvl9pPr>
    </p:titleStyle>
    <p:bodyStyle>
      <a:lvl1pPr marL="1333500" indent="-1333500" algn="l" defTabSz="3557588" rtl="0" eaLnBrk="0" fontAlgn="base" hangingPunct="0">
        <a:spcBef>
          <a:spcPct val="20000"/>
        </a:spcBef>
        <a:spcAft>
          <a:spcPct val="0"/>
        </a:spcAft>
        <a:buFont typeface="Arial" charset="0"/>
        <a:buChar char="•"/>
        <a:defRPr sz="9600" kern="1200">
          <a:solidFill>
            <a:schemeClr val="tx1"/>
          </a:solidFill>
          <a:latin typeface="+mn-lt"/>
          <a:ea typeface="+mn-ea"/>
          <a:cs typeface="+mn-cs"/>
        </a:defRPr>
      </a:lvl1pPr>
      <a:lvl2pPr marL="2890838" indent="-1111250" algn="l" defTabSz="3557588" rtl="0" eaLnBrk="0" fontAlgn="base" hangingPunct="0">
        <a:spcBef>
          <a:spcPct val="20000"/>
        </a:spcBef>
        <a:spcAft>
          <a:spcPct val="0"/>
        </a:spcAft>
        <a:buFont typeface="Arial" charset="0"/>
        <a:buChar char="–"/>
        <a:defRPr sz="8800" kern="1200">
          <a:solidFill>
            <a:schemeClr val="tx1"/>
          </a:solidFill>
          <a:latin typeface="+mn-lt"/>
          <a:ea typeface="+mn-ea"/>
          <a:cs typeface="+mn-cs"/>
        </a:defRPr>
      </a:lvl2pPr>
      <a:lvl3pPr marL="4446588" indent="-889000" algn="l" defTabSz="3557588" rtl="0" eaLnBrk="0" fontAlgn="base" hangingPunct="0">
        <a:spcBef>
          <a:spcPct val="20000"/>
        </a:spcBef>
        <a:spcAft>
          <a:spcPct val="0"/>
        </a:spcAft>
        <a:buFont typeface="Arial" charset="0"/>
        <a:buChar char="•"/>
        <a:defRPr sz="8000" kern="1200">
          <a:solidFill>
            <a:schemeClr val="tx1"/>
          </a:solidFill>
          <a:latin typeface="+mn-lt"/>
          <a:ea typeface="+mn-ea"/>
          <a:cs typeface="+mn-cs"/>
        </a:defRPr>
      </a:lvl3pPr>
      <a:lvl4pPr marL="6226175" indent="-889000" algn="l" defTabSz="3557588" rtl="0" eaLnBrk="0" fontAlgn="base" hangingPunct="0">
        <a:spcBef>
          <a:spcPct val="20000"/>
        </a:spcBef>
        <a:spcAft>
          <a:spcPct val="0"/>
        </a:spcAft>
        <a:buFont typeface="Arial" charset="0"/>
        <a:buChar char="–"/>
        <a:defRPr sz="6600" kern="1200">
          <a:solidFill>
            <a:schemeClr val="tx1"/>
          </a:solidFill>
          <a:latin typeface="+mn-lt"/>
          <a:ea typeface="+mn-ea"/>
          <a:cs typeface="+mn-cs"/>
        </a:defRPr>
      </a:lvl4pPr>
      <a:lvl5pPr marL="8005763" indent="-889000" algn="l" defTabSz="3557588" rtl="0" eaLnBrk="0" fontAlgn="base" hangingPunct="0">
        <a:spcBef>
          <a:spcPct val="20000"/>
        </a:spcBef>
        <a:spcAft>
          <a:spcPct val="0"/>
        </a:spcAft>
        <a:buFont typeface="Arial" charset="0"/>
        <a:buChar char="»"/>
        <a:defRPr sz="6600" kern="1200">
          <a:solidFill>
            <a:schemeClr val="tx1"/>
          </a:solidFill>
          <a:latin typeface="+mn-lt"/>
          <a:ea typeface="+mn-ea"/>
          <a:cs typeface="+mn-cs"/>
        </a:defRPr>
      </a:lvl5pPr>
      <a:lvl6pPr marL="9785314" indent="-889574" algn="l" defTabSz="3558296" rtl="0" eaLnBrk="1" latinLnBrk="0" hangingPunct="1">
        <a:spcBef>
          <a:spcPct val="20000"/>
        </a:spcBef>
        <a:buFont typeface="Arial" pitchFamily="34" charset="0"/>
        <a:buChar char="•"/>
        <a:defRPr sz="7800" kern="1200">
          <a:solidFill>
            <a:schemeClr val="tx1"/>
          </a:solidFill>
          <a:latin typeface="+mn-lt"/>
          <a:ea typeface="+mn-ea"/>
          <a:cs typeface="+mn-cs"/>
        </a:defRPr>
      </a:lvl6pPr>
      <a:lvl7pPr marL="11564463" indent="-889574" algn="l" defTabSz="3558296" rtl="0" eaLnBrk="1" latinLnBrk="0" hangingPunct="1">
        <a:spcBef>
          <a:spcPct val="20000"/>
        </a:spcBef>
        <a:buFont typeface="Arial" pitchFamily="34" charset="0"/>
        <a:buChar char="•"/>
        <a:defRPr sz="7800" kern="1200">
          <a:solidFill>
            <a:schemeClr val="tx1"/>
          </a:solidFill>
          <a:latin typeface="+mn-lt"/>
          <a:ea typeface="+mn-ea"/>
          <a:cs typeface="+mn-cs"/>
        </a:defRPr>
      </a:lvl7pPr>
      <a:lvl8pPr marL="13343611" indent="-889574" algn="l" defTabSz="3558296" rtl="0" eaLnBrk="1" latinLnBrk="0" hangingPunct="1">
        <a:spcBef>
          <a:spcPct val="20000"/>
        </a:spcBef>
        <a:buFont typeface="Arial" pitchFamily="34" charset="0"/>
        <a:buChar char="•"/>
        <a:defRPr sz="7800" kern="1200">
          <a:solidFill>
            <a:schemeClr val="tx1"/>
          </a:solidFill>
          <a:latin typeface="+mn-lt"/>
          <a:ea typeface="+mn-ea"/>
          <a:cs typeface="+mn-cs"/>
        </a:defRPr>
      </a:lvl8pPr>
      <a:lvl9pPr marL="15122759" indent="-889574" algn="l" defTabSz="3558296" rtl="0" eaLnBrk="1" latinLnBrk="0" hangingPunct="1">
        <a:spcBef>
          <a:spcPct val="20000"/>
        </a:spcBef>
        <a:buFont typeface="Arial" pitchFamily="34" charset="0"/>
        <a:buChar char="•"/>
        <a:defRPr sz="7800" kern="1200">
          <a:solidFill>
            <a:schemeClr val="tx1"/>
          </a:solidFill>
          <a:latin typeface="+mn-lt"/>
          <a:ea typeface="+mn-ea"/>
          <a:cs typeface="+mn-cs"/>
        </a:defRPr>
      </a:lvl9pPr>
    </p:bodyStyle>
    <p:otherStyle>
      <a:defPPr>
        <a:defRPr lang="es-CO"/>
      </a:defPPr>
      <a:lvl1pPr marL="0" algn="l" defTabSz="3558296" rtl="0" eaLnBrk="1" latinLnBrk="0" hangingPunct="1">
        <a:defRPr sz="7000" kern="1200">
          <a:solidFill>
            <a:schemeClr val="tx1"/>
          </a:solidFill>
          <a:latin typeface="+mn-lt"/>
          <a:ea typeface="+mn-ea"/>
          <a:cs typeface="+mn-cs"/>
        </a:defRPr>
      </a:lvl1pPr>
      <a:lvl2pPr marL="1779148" algn="l" defTabSz="3558296" rtl="0" eaLnBrk="1" latinLnBrk="0" hangingPunct="1">
        <a:defRPr sz="7000" kern="1200">
          <a:solidFill>
            <a:schemeClr val="tx1"/>
          </a:solidFill>
          <a:latin typeface="+mn-lt"/>
          <a:ea typeface="+mn-ea"/>
          <a:cs typeface="+mn-cs"/>
        </a:defRPr>
      </a:lvl2pPr>
      <a:lvl3pPr marL="3558296" algn="l" defTabSz="3558296" rtl="0" eaLnBrk="1" latinLnBrk="0" hangingPunct="1">
        <a:defRPr sz="7000" kern="1200">
          <a:solidFill>
            <a:schemeClr val="tx1"/>
          </a:solidFill>
          <a:latin typeface="+mn-lt"/>
          <a:ea typeface="+mn-ea"/>
          <a:cs typeface="+mn-cs"/>
        </a:defRPr>
      </a:lvl3pPr>
      <a:lvl4pPr marL="5337444" algn="l" defTabSz="3558296" rtl="0" eaLnBrk="1" latinLnBrk="0" hangingPunct="1">
        <a:defRPr sz="7000" kern="1200">
          <a:solidFill>
            <a:schemeClr val="tx1"/>
          </a:solidFill>
          <a:latin typeface="+mn-lt"/>
          <a:ea typeface="+mn-ea"/>
          <a:cs typeface="+mn-cs"/>
        </a:defRPr>
      </a:lvl4pPr>
      <a:lvl5pPr marL="7116592" algn="l" defTabSz="3558296" rtl="0" eaLnBrk="1" latinLnBrk="0" hangingPunct="1">
        <a:defRPr sz="7000" kern="1200">
          <a:solidFill>
            <a:schemeClr val="tx1"/>
          </a:solidFill>
          <a:latin typeface="+mn-lt"/>
          <a:ea typeface="+mn-ea"/>
          <a:cs typeface="+mn-cs"/>
        </a:defRPr>
      </a:lvl5pPr>
      <a:lvl6pPr marL="8895740" algn="l" defTabSz="3558296" rtl="0" eaLnBrk="1" latinLnBrk="0" hangingPunct="1">
        <a:defRPr sz="7000" kern="1200">
          <a:solidFill>
            <a:schemeClr val="tx1"/>
          </a:solidFill>
          <a:latin typeface="+mn-lt"/>
          <a:ea typeface="+mn-ea"/>
          <a:cs typeface="+mn-cs"/>
        </a:defRPr>
      </a:lvl6pPr>
      <a:lvl7pPr marL="10674888" algn="l" defTabSz="3558296" rtl="0" eaLnBrk="1" latinLnBrk="0" hangingPunct="1">
        <a:defRPr sz="7000" kern="1200">
          <a:solidFill>
            <a:schemeClr val="tx1"/>
          </a:solidFill>
          <a:latin typeface="+mn-lt"/>
          <a:ea typeface="+mn-ea"/>
          <a:cs typeface="+mn-cs"/>
        </a:defRPr>
      </a:lvl7pPr>
      <a:lvl8pPr marL="12454037" algn="l" defTabSz="3558296" rtl="0" eaLnBrk="1" latinLnBrk="0" hangingPunct="1">
        <a:defRPr sz="7000" kern="1200">
          <a:solidFill>
            <a:schemeClr val="tx1"/>
          </a:solidFill>
          <a:latin typeface="+mn-lt"/>
          <a:ea typeface="+mn-ea"/>
          <a:cs typeface="+mn-cs"/>
        </a:defRPr>
      </a:lvl8pPr>
      <a:lvl9pPr marL="14233185" algn="l" defTabSz="3558296" rtl="0" eaLnBrk="1" latinLnBrk="0" hangingPunct="1">
        <a:defRPr sz="7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g"/><Relationship Id="rId5" Type="http://schemas.openxmlformats.org/officeDocument/2006/relationships/image" Target="../media/image3.jp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2437" y="26020167"/>
            <a:ext cx="17293905" cy="9177756"/>
          </a:xfrm>
          <a:prstGeom prst="rect">
            <a:avLst/>
          </a:prstGeom>
        </p:spPr>
      </p:pic>
      <p:sp>
        <p:nvSpPr>
          <p:cNvPr id="113" name="112 Redondear rectángulo de esquina diagonal"/>
          <p:cNvSpPr/>
          <p:nvPr/>
        </p:nvSpPr>
        <p:spPr>
          <a:xfrm flipV="1">
            <a:off x="17724436" y="14310519"/>
            <a:ext cx="11734801" cy="11125200"/>
          </a:xfrm>
          <a:prstGeom prst="round2DiagRect">
            <a:avLst/>
          </a:prstGeom>
          <a:ln w="76200"/>
        </p:spPr>
        <p:style>
          <a:lnRef idx="2">
            <a:schemeClr val="accent5"/>
          </a:lnRef>
          <a:fillRef idx="1">
            <a:schemeClr val="lt1"/>
          </a:fillRef>
          <a:effectRef idx="0">
            <a:schemeClr val="accent5"/>
          </a:effectRef>
          <a:fontRef idx="minor">
            <a:schemeClr val="dk1"/>
          </a:fontRef>
        </p:style>
        <p:txBody>
          <a:bodyPr anchor="ctr"/>
          <a:lstStyle/>
          <a:p>
            <a:pPr algn="ctr">
              <a:defRPr/>
            </a:pPr>
            <a:endParaRPr lang="es-CO" sz="2000" dirty="0"/>
          </a:p>
        </p:txBody>
      </p:sp>
      <p:sp>
        <p:nvSpPr>
          <p:cNvPr id="112" name="111 Recortar rectángulo de esquina sencilla"/>
          <p:cNvSpPr/>
          <p:nvPr/>
        </p:nvSpPr>
        <p:spPr>
          <a:xfrm>
            <a:off x="15096933" y="7662039"/>
            <a:ext cx="14401800" cy="5228461"/>
          </a:xfrm>
          <a:prstGeom prst="snip1Rect">
            <a:avLst>
              <a:gd name="adj" fmla="val 9421"/>
            </a:avLst>
          </a:prstGeom>
          <a:ln w="76200">
            <a:solidFill>
              <a:schemeClr val="accent5">
                <a:lumMod val="50000"/>
              </a:schemeClr>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es-CO" sz="8000" dirty="0">
              <a:ln>
                <a:solidFill>
                  <a:schemeClr val="accent6">
                    <a:lumMod val="75000"/>
                  </a:schemeClr>
                </a:solidFill>
              </a:ln>
            </a:endParaRPr>
          </a:p>
        </p:txBody>
      </p:sp>
      <p:sp>
        <p:nvSpPr>
          <p:cNvPr id="3" name="2 Marcador de texto"/>
          <p:cNvSpPr>
            <a:spLocks noGrp="1"/>
          </p:cNvSpPr>
          <p:nvPr>
            <p:ph type="body" sz="quarter" idx="4294967295"/>
          </p:nvPr>
        </p:nvSpPr>
        <p:spPr>
          <a:xfrm>
            <a:off x="11847014" y="3039694"/>
            <a:ext cx="16002001" cy="761378"/>
          </a:xfrm>
          <a:prstGeom prst="rect">
            <a:avLst/>
          </a:prstGeom>
        </p:spPr>
        <p:txBody>
          <a:bodyPr/>
          <a:lstStyle/>
          <a:p>
            <a:pPr marL="0" indent="0">
              <a:buNone/>
            </a:pPr>
            <a:r>
              <a:rPr lang="es-CO" sz="3600" b="1" i="1" dirty="0">
                <a:solidFill>
                  <a:schemeClr val="accent1">
                    <a:lumMod val="50000"/>
                  </a:schemeClr>
                </a:solidFill>
              </a:rPr>
              <a:t>Facultad de Ingeniería y ciencias básicas</a:t>
            </a:r>
            <a:r>
              <a:rPr lang="es-ES" sz="3600" b="1" i="1" dirty="0">
                <a:solidFill>
                  <a:schemeClr val="accent1">
                    <a:lumMod val="50000"/>
                  </a:schemeClr>
                </a:solidFill>
              </a:rPr>
              <a:t>.  Asignatura: Gerencia de Proyectos</a:t>
            </a:r>
          </a:p>
        </p:txBody>
      </p:sp>
      <p:sp>
        <p:nvSpPr>
          <p:cNvPr id="114" name="113 Redondear rectángulo de esquina diagonal"/>
          <p:cNvSpPr/>
          <p:nvPr/>
        </p:nvSpPr>
        <p:spPr>
          <a:xfrm flipV="1">
            <a:off x="1668695" y="14427936"/>
            <a:ext cx="7873975" cy="10116320"/>
          </a:xfrm>
          <a:prstGeom prst="round2DiagRect">
            <a:avLst/>
          </a:prstGeom>
          <a:noFill/>
          <a:ln w="76200"/>
        </p:spPr>
        <p:style>
          <a:lnRef idx="2">
            <a:schemeClr val="accent6"/>
          </a:lnRef>
          <a:fillRef idx="1">
            <a:schemeClr val="lt1"/>
          </a:fillRef>
          <a:effectRef idx="0">
            <a:schemeClr val="accent6"/>
          </a:effectRef>
          <a:fontRef idx="minor">
            <a:schemeClr val="dk1"/>
          </a:fontRef>
        </p:style>
        <p:txBody>
          <a:bodyPr anchor="ctr"/>
          <a:lstStyle/>
          <a:p>
            <a:pPr algn="ctr">
              <a:defRPr/>
            </a:pPr>
            <a:endParaRPr lang="es-CO"/>
          </a:p>
        </p:txBody>
      </p:sp>
      <p:sp>
        <p:nvSpPr>
          <p:cNvPr id="115" name="3 Proceso alternativo"/>
          <p:cNvSpPr/>
          <p:nvPr/>
        </p:nvSpPr>
        <p:spPr>
          <a:xfrm>
            <a:off x="1643281" y="26179462"/>
            <a:ext cx="27815956" cy="14829631"/>
          </a:xfrm>
          <a:custGeom>
            <a:avLst/>
            <a:gdLst>
              <a:gd name="connsiteX0" fmla="*/ 0 w 13639800"/>
              <a:gd name="connsiteY0" fmla="*/ 2273300 h 14630400"/>
              <a:gd name="connsiteX1" fmla="*/ 2273300 w 13639800"/>
              <a:gd name="connsiteY1" fmla="*/ 0 h 14630400"/>
              <a:gd name="connsiteX2" fmla="*/ 11366500 w 13639800"/>
              <a:gd name="connsiteY2" fmla="*/ 0 h 14630400"/>
              <a:gd name="connsiteX3" fmla="*/ 13639800 w 13639800"/>
              <a:gd name="connsiteY3" fmla="*/ 2273300 h 14630400"/>
              <a:gd name="connsiteX4" fmla="*/ 13639800 w 13639800"/>
              <a:gd name="connsiteY4" fmla="*/ 12357100 h 14630400"/>
              <a:gd name="connsiteX5" fmla="*/ 11366500 w 13639800"/>
              <a:gd name="connsiteY5" fmla="*/ 14630400 h 14630400"/>
              <a:gd name="connsiteX6" fmla="*/ 2273300 w 13639800"/>
              <a:gd name="connsiteY6" fmla="*/ 14630400 h 14630400"/>
              <a:gd name="connsiteX7" fmla="*/ 0 w 13639800"/>
              <a:gd name="connsiteY7" fmla="*/ 12357100 h 14630400"/>
              <a:gd name="connsiteX8" fmla="*/ 0 w 13639800"/>
              <a:gd name="connsiteY8" fmla="*/ 2273300 h 14630400"/>
              <a:gd name="connsiteX0" fmla="*/ 0 w 13639800"/>
              <a:gd name="connsiteY0" fmla="*/ 2273300 h 14630400"/>
              <a:gd name="connsiteX1" fmla="*/ 2273300 w 13639800"/>
              <a:gd name="connsiteY1" fmla="*/ 0 h 14630400"/>
              <a:gd name="connsiteX2" fmla="*/ 11366500 w 13639800"/>
              <a:gd name="connsiteY2" fmla="*/ 0 h 14630400"/>
              <a:gd name="connsiteX3" fmla="*/ 13639800 w 13639800"/>
              <a:gd name="connsiteY3" fmla="*/ 2273300 h 14630400"/>
              <a:gd name="connsiteX4" fmla="*/ 13639800 w 13639800"/>
              <a:gd name="connsiteY4" fmla="*/ 12357100 h 14630400"/>
              <a:gd name="connsiteX5" fmla="*/ 11366500 w 13639800"/>
              <a:gd name="connsiteY5" fmla="*/ 14630400 h 14630400"/>
              <a:gd name="connsiteX6" fmla="*/ 2273300 w 13639800"/>
              <a:gd name="connsiteY6" fmla="*/ 14630400 h 14630400"/>
              <a:gd name="connsiteX7" fmla="*/ 0 w 13639800"/>
              <a:gd name="connsiteY7" fmla="*/ 12357100 h 14630400"/>
              <a:gd name="connsiteX8" fmla="*/ 0 w 13639800"/>
              <a:gd name="connsiteY8" fmla="*/ 2273300 h 14630400"/>
              <a:gd name="connsiteX0" fmla="*/ 0 w 13639800"/>
              <a:gd name="connsiteY0" fmla="*/ 2273300 h 14630400"/>
              <a:gd name="connsiteX1" fmla="*/ 2273300 w 13639800"/>
              <a:gd name="connsiteY1" fmla="*/ 0 h 14630400"/>
              <a:gd name="connsiteX2" fmla="*/ 11366500 w 13639800"/>
              <a:gd name="connsiteY2" fmla="*/ 0 h 14630400"/>
              <a:gd name="connsiteX3" fmla="*/ 13601700 w 13639800"/>
              <a:gd name="connsiteY3" fmla="*/ 1435100 h 14630400"/>
              <a:gd name="connsiteX4" fmla="*/ 13639800 w 13639800"/>
              <a:gd name="connsiteY4" fmla="*/ 12357100 h 14630400"/>
              <a:gd name="connsiteX5" fmla="*/ 11366500 w 13639800"/>
              <a:gd name="connsiteY5" fmla="*/ 14630400 h 14630400"/>
              <a:gd name="connsiteX6" fmla="*/ 2273300 w 13639800"/>
              <a:gd name="connsiteY6" fmla="*/ 14630400 h 14630400"/>
              <a:gd name="connsiteX7" fmla="*/ 0 w 13639800"/>
              <a:gd name="connsiteY7" fmla="*/ 12357100 h 14630400"/>
              <a:gd name="connsiteX8" fmla="*/ 0 w 13639800"/>
              <a:gd name="connsiteY8" fmla="*/ 2273300 h 14630400"/>
              <a:gd name="connsiteX0" fmla="*/ 0 w 13639800"/>
              <a:gd name="connsiteY0" fmla="*/ 2273300 h 14630400"/>
              <a:gd name="connsiteX1" fmla="*/ 2273300 w 13639800"/>
              <a:gd name="connsiteY1" fmla="*/ 0 h 14630400"/>
              <a:gd name="connsiteX2" fmla="*/ 11366500 w 13639800"/>
              <a:gd name="connsiteY2" fmla="*/ 0 h 14630400"/>
              <a:gd name="connsiteX3" fmla="*/ 13639800 w 13639800"/>
              <a:gd name="connsiteY3" fmla="*/ 1435100 h 14630400"/>
              <a:gd name="connsiteX4" fmla="*/ 13639800 w 13639800"/>
              <a:gd name="connsiteY4" fmla="*/ 12357100 h 14630400"/>
              <a:gd name="connsiteX5" fmla="*/ 11366500 w 13639800"/>
              <a:gd name="connsiteY5" fmla="*/ 14630400 h 14630400"/>
              <a:gd name="connsiteX6" fmla="*/ 2273300 w 13639800"/>
              <a:gd name="connsiteY6" fmla="*/ 14630400 h 14630400"/>
              <a:gd name="connsiteX7" fmla="*/ 0 w 13639800"/>
              <a:gd name="connsiteY7" fmla="*/ 12357100 h 14630400"/>
              <a:gd name="connsiteX8" fmla="*/ 0 w 13639800"/>
              <a:gd name="connsiteY8" fmla="*/ 2273300 h 14630400"/>
              <a:gd name="connsiteX0" fmla="*/ 1471 w 13641271"/>
              <a:gd name="connsiteY0" fmla="*/ 2273300 h 14652612"/>
              <a:gd name="connsiteX1" fmla="*/ 2274771 w 13641271"/>
              <a:gd name="connsiteY1" fmla="*/ 0 h 14652612"/>
              <a:gd name="connsiteX2" fmla="*/ 11367971 w 13641271"/>
              <a:gd name="connsiteY2" fmla="*/ 0 h 14652612"/>
              <a:gd name="connsiteX3" fmla="*/ 13641271 w 13641271"/>
              <a:gd name="connsiteY3" fmla="*/ 1435100 h 14652612"/>
              <a:gd name="connsiteX4" fmla="*/ 13641271 w 13641271"/>
              <a:gd name="connsiteY4" fmla="*/ 12357100 h 14652612"/>
              <a:gd name="connsiteX5" fmla="*/ 11367971 w 13641271"/>
              <a:gd name="connsiteY5" fmla="*/ 14630400 h 14652612"/>
              <a:gd name="connsiteX6" fmla="*/ 1165698 w 13641271"/>
              <a:gd name="connsiteY6" fmla="*/ 14652612 h 14652612"/>
              <a:gd name="connsiteX7" fmla="*/ 1471 w 13641271"/>
              <a:gd name="connsiteY7" fmla="*/ 12357100 h 14652612"/>
              <a:gd name="connsiteX8" fmla="*/ 1471 w 13641271"/>
              <a:gd name="connsiteY8" fmla="*/ 2273300 h 14652612"/>
              <a:gd name="connsiteX0" fmla="*/ 1471 w 13641271"/>
              <a:gd name="connsiteY0" fmla="*/ 2273300 h 14652612"/>
              <a:gd name="connsiteX1" fmla="*/ 2274771 w 13641271"/>
              <a:gd name="connsiteY1" fmla="*/ 0 h 14652612"/>
              <a:gd name="connsiteX2" fmla="*/ 11367971 w 13641271"/>
              <a:gd name="connsiteY2" fmla="*/ 0 h 14652612"/>
              <a:gd name="connsiteX3" fmla="*/ 13641271 w 13641271"/>
              <a:gd name="connsiteY3" fmla="*/ 1435100 h 14652612"/>
              <a:gd name="connsiteX4" fmla="*/ 13641271 w 13641271"/>
              <a:gd name="connsiteY4" fmla="*/ 12357100 h 14652612"/>
              <a:gd name="connsiteX5" fmla="*/ 12178447 w 13641271"/>
              <a:gd name="connsiteY5" fmla="*/ 14652612 h 14652612"/>
              <a:gd name="connsiteX6" fmla="*/ 1165698 w 13641271"/>
              <a:gd name="connsiteY6" fmla="*/ 14652612 h 14652612"/>
              <a:gd name="connsiteX7" fmla="*/ 1471 w 13641271"/>
              <a:gd name="connsiteY7" fmla="*/ 12357100 h 14652612"/>
              <a:gd name="connsiteX8" fmla="*/ 1471 w 13641271"/>
              <a:gd name="connsiteY8" fmla="*/ 2273300 h 14652612"/>
              <a:gd name="connsiteX0" fmla="*/ 1471 w 13641271"/>
              <a:gd name="connsiteY0" fmla="*/ 2295512 h 14674824"/>
              <a:gd name="connsiteX1" fmla="*/ 1393201 w 13641271"/>
              <a:gd name="connsiteY1" fmla="*/ 0 h 14674824"/>
              <a:gd name="connsiteX2" fmla="*/ 11367971 w 13641271"/>
              <a:gd name="connsiteY2" fmla="*/ 22212 h 14674824"/>
              <a:gd name="connsiteX3" fmla="*/ 13641271 w 13641271"/>
              <a:gd name="connsiteY3" fmla="*/ 1457312 h 14674824"/>
              <a:gd name="connsiteX4" fmla="*/ 13641271 w 13641271"/>
              <a:gd name="connsiteY4" fmla="*/ 12379312 h 14674824"/>
              <a:gd name="connsiteX5" fmla="*/ 12178447 w 13641271"/>
              <a:gd name="connsiteY5" fmla="*/ 14674824 h 14674824"/>
              <a:gd name="connsiteX6" fmla="*/ 1165698 w 13641271"/>
              <a:gd name="connsiteY6" fmla="*/ 14674824 h 14674824"/>
              <a:gd name="connsiteX7" fmla="*/ 1471 w 13641271"/>
              <a:gd name="connsiteY7" fmla="*/ 12379312 h 14674824"/>
              <a:gd name="connsiteX8" fmla="*/ 1471 w 13641271"/>
              <a:gd name="connsiteY8" fmla="*/ 2295512 h 1467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41271" h="14674824">
                <a:moveTo>
                  <a:pt x="1471" y="2295512"/>
                </a:moveTo>
                <a:cubicBezTo>
                  <a:pt x="1471" y="1040003"/>
                  <a:pt x="137692" y="0"/>
                  <a:pt x="1393201" y="0"/>
                </a:cubicBezTo>
                <a:lnTo>
                  <a:pt x="11367971" y="22212"/>
                </a:lnTo>
                <a:cubicBezTo>
                  <a:pt x="12623480" y="22212"/>
                  <a:pt x="11355271" y="1497203"/>
                  <a:pt x="13641271" y="1457312"/>
                </a:cubicBezTo>
                <a:lnTo>
                  <a:pt x="13641271" y="12379312"/>
                </a:lnTo>
                <a:cubicBezTo>
                  <a:pt x="13641271" y="13634821"/>
                  <a:pt x="13433956" y="14674824"/>
                  <a:pt x="12178447" y="14674824"/>
                </a:cubicBezTo>
                <a:lnTo>
                  <a:pt x="1165698" y="14674824"/>
                </a:lnTo>
                <a:cubicBezTo>
                  <a:pt x="-89811" y="14674824"/>
                  <a:pt x="1471" y="13634821"/>
                  <a:pt x="1471" y="12379312"/>
                </a:cubicBezTo>
                <a:lnTo>
                  <a:pt x="1471" y="2295512"/>
                </a:lnTo>
                <a:close/>
              </a:path>
            </a:pathLst>
          </a:custGeom>
          <a:noFill/>
          <a:ln w="76200"/>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CO"/>
          </a:p>
        </p:txBody>
      </p:sp>
      <p:sp>
        <p:nvSpPr>
          <p:cNvPr id="116" name="115 Recortar rectángulo de esquina sencilla"/>
          <p:cNvSpPr/>
          <p:nvPr/>
        </p:nvSpPr>
        <p:spPr>
          <a:xfrm>
            <a:off x="1597998" y="7681119"/>
            <a:ext cx="13189750" cy="5188803"/>
          </a:xfrm>
          <a:prstGeom prst="snip1Rect">
            <a:avLst>
              <a:gd name="adj" fmla="val 10733"/>
            </a:avLst>
          </a:prstGeom>
          <a:noFill/>
          <a:ln w="76200"/>
        </p:spPr>
        <p:style>
          <a:lnRef idx="2">
            <a:schemeClr val="accent3"/>
          </a:lnRef>
          <a:fillRef idx="1">
            <a:schemeClr val="lt1"/>
          </a:fillRef>
          <a:effectRef idx="0">
            <a:schemeClr val="accent3"/>
          </a:effectRef>
          <a:fontRef idx="minor">
            <a:schemeClr val="dk1"/>
          </a:fontRef>
        </p:style>
        <p:txBody>
          <a:bodyPr anchor="ctr"/>
          <a:lstStyle/>
          <a:p>
            <a:pPr algn="ctr">
              <a:defRPr/>
            </a:pPr>
            <a:endParaRPr lang="es-CO"/>
          </a:p>
        </p:txBody>
      </p:sp>
      <p:sp>
        <p:nvSpPr>
          <p:cNvPr id="122" name="15 Marcador de texto"/>
          <p:cNvSpPr txBox="1">
            <a:spLocks/>
          </p:cNvSpPr>
          <p:nvPr/>
        </p:nvSpPr>
        <p:spPr>
          <a:xfrm>
            <a:off x="2063859" y="25222983"/>
            <a:ext cx="13487400" cy="990600"/>
          </a:xfrm>
          <a:prstGeom prst="rect">
            <a:avLst/>
          </a:prstGeom>
        </p:spPr>
        <p:txBody>
          <a:bodyPr/>
          <a:lstStyle>
            <a:lvl1pPr marL="1333500" marR="0" indent="-1333500" algn="l" defTabSz="3557588" rtl="0" eaLnBrk="1" fontAlgn="base" latinLnBrk="0" hangingPunct="1">
              <a:lnSpc>
                <a:spcPct val="100000"/>
              </a:lnSpc>
              <a:spcBef>
                <a:spcPct val="20000"/>
              </a:spcBef>
              <a:spcAft>
                <a:spcPct val="0"/>
              </a:spcAft>
              <a:buClrTx/>
              <a:buSzTx/>
              <a:buFont typeface="Arial" charset="0"/>
              <a:buNone/>
              <a:tabLst/>
              <a:defRPr lang="es-CO" sz="4800" b="1" kern="1200" baseline="0" smtClean="0">
                <a:solidFill>
                  <a:schemeClr val="tx1"/>
                </a:solidFill>
                <a:latin typeface="+mn-lt"/>
                <a:ea typeface="+mn-ea"/>
                <a:cs typeface="+mn-cs"/>
              </a:defRPr>
            </a:lvl1pPr>
            <a:lvl2pPr marL="2890838" indent="-1111250" algn="l" defTabSz="3557588" rtl="0" eaLnBrk="0" fontAlgn="base" hangingPunct="0">
              <a:spcBef>
                <a:spcPct val="20000"/>
              </a:spcBef>
              <a:spcAft>
                <a:spcPct val="0"/>
              </a:spcAft>
              <a:buFont typeface="Arial" charset="0"/>
              <a:buChar char="–"/>
              <a:defRPr sz="8800" kern="1200">
                <a:solidFill>
                  <a:schemeClr val="tx1"/>
                </a:solidFill>
                <a:latin typeface="+mn-lt"/>
                <a:ea typeface="+mn-ea"/>
                <a:cs typeface="+mn-cs"/>
              </a:defRPr>
            </a:lvl2pPr>
            <a:lvl3pPr marL="4446588" indent="-889000" algn="l" defTabSz="3557588" rtl="0" eaLnBrk="0" fontAlgn="base" hangingPunct="0">
              <a:spcBef>
                <a:spcPct val="20000"/>
              </a:spcBef>
              <a:spcAft>
                <a:spcPct val="0"/>
              </a:spcAft>
              <a:buFont typeface="Arial" charset="0"/>
              <a:buChar char="•"/>
              <a:defRPr sz="8000" kern="1200">
                <a:solidFill>
                  <a:schemeClr val="tx1"/>
                </a:solidFill>
                <a:latin typeface="+mn-lt"/>
                <a:ea typeface="+mn-ea"/>
                <a:cs typeface="+mn-cs"/>
              </a:defRPr>
            </a:lvl3pPr>
            <a:lvl4pPr marL="6226175" indent="-889000" algn="l" defTabSz="3557588" rtl="0" eaLnBrk="0" fontAlgn="base" hangingPunct="0">
              <a:spcBef>
                <a:spcPct val="20000"/>
              </a:spcBef>
              <a:spcAft>
                <a:spcPct val="0"/>
              </a:spcAft>
              <a:buFont typeface="Arial" charset="0"/>
              <a:buChar char="–"/>
              <a:defRPr sz="6600" kern="1200">
                <a:solidFill>
                  <a:schemeClr val="tx1"/>
                </a:solidFill>
                <a:latin typeface="+mn-lt"/>
                <a:ea typeface="+mn-ea"/>
                <a:cs typeface="+mn-cs"/>
              </a:defRPr>
            </a:lvl4pPr>
            <a:lvl5pPr marL="8005763" indent="-889000" algn="l" defTabSz="3557588" rtl="0" eaLnBrk="0" fontAlgn="base" hangingPunct="0">
              <a:spcBef>
                <a:spcPct val="20000"/>
              </a:spcBef>
              <a:spcAft>
                <a:spcPct val="0"/>
              </a:spcAft>
              <a:buFont typeface="Arial" charset="0"/>
              <a:buChar char="»"/>
              <a:defRPr sz="6600" kern="1200">
                <a:solidFill>
                  <a:schemeClr val="tx1"/>
                </a:solidFill>
                <a:latin typeface="+mn-lt"/>
                <a:ea typeface="+mn-ea"/>
                <a:cs typeface="+mn-cs"/>
              </a:defRPr>
            </a:lvl5pPr>
            <a:lvl6pPr marL="9785314" indent="-889574" algn="l" defTabSz="3558296" rtl="0" eaLnBrk="1" latinLnBrk="0" hangingPunct="1">
              <a:spcBef>
                <a:spcPct val="20000"/>
              </a:spcBef>
              <a:buFont typeface="Arial" pitchFamily="34" charset="0"/>
              <a:buChar char="•"/>
              <a:defRPr sz="7800" kern="1200">
                <a:solidFill>
                  <a:schemeClr val="tx1"/>
                </a:solidFill>
                <a:latin typeface="+mn-lt"/>
                <a:ea typeface="+mn-ea"/>
                <a:cs typeface="+mn-cs"/>
              </a:defRPr>
            </a:lvl6pPr>
            <a:lvl7pPr marL="11564463" indent="-889574" algn="l" defTabSz="3558296" rtl="0" eaLnBrk="1" latinLnBrk="0" hangingPunct="1">
              <a:spcBef>
                <a:spcPct val="20000"/>
              </a:spcBef>
              <a:buFont typeface="Arial" pitchFamily="34" charset="0"/>
              <a:buChar char="•"/>
              <a:defRPr sz="7800" kern="1200">
                <a:solidFill>
                  <a:schemeClr val="tx1"/>
                </a:solidFill>
                <a:latin typeface="+mn-lt"/>
                <a:ea typeface="+mn-ea"/>
                <a:cs typeface="+mn-cs"/>
              </a:defRPr>
            </a:lvl7pPr>
            <a:lvl8pPr marL="13343611" indent="-889574" algn="l" defTabSz="3558296" rtl="0" eaLnBrk="1" latinLnBrk="0" hangingPunct="1">
              <a:spcBef>
                <a:spcPct val="20000"/>
              </a:spcBef>
              <a:buFont typeface="Arial" pitchFamily="34" charset="0"/>
              <a:buChar char="•"/>
              <a:defRPr sz="7800" kern="1200">
                <a:solidFill>
                  <a:schemeClr val="tx1"/>
                </a:solidFill>
                <a:latin typeface="+mn-lt"/>
                <a:ea typeface="+mn-ea"/>
                <a:cs typeface="+mn-cs"/>
              </a:defRPr>
            </a:lvl8pPr>
            <a:lvl9pPr marL="15122759" indent="-889574" algn="l" defTabSz="3558296" rtl="0" eaLnBrk="1" latinLnBrk="0" hangingPunct="1">
              <a:spcBef>
                <a:spcPct val="20000"/>
              </a:spcBef>
              <a:buFont typeface="Arial" pitchFamily="34" charset="0"/>
              <a:buChar char="•"/>
              <a:defRPr sz="7800" kern="1200">
                <a:solidFill>
                  <a:schemeClr val="tx1"/>
                </a:solidFill>
                <a:latin typeface="+mn-lt"/>
                <a:ea typeface="+mn-ea"/>
                <a:cs typeface="+mn-cs"/>
              </a:defRPr>
            </a:lvl9pPr>
          </a:lstStyle>
          <a:p>
            <a:r>
              <a:rPr lang="es-ES" dirty="0"/>
              <a:t>Arquitectura desarrollo y Solución</a:t>
            </a:r>
          </a:p>
        </p:txBody>
      </p:sp>
      <p:sp>
        <p:nvSpPr>
          <p:cNvPr id="131" name="33 Marcador de pie de página"/>
          <p:cNvSpPr txBox="1">
            <a:spLocks/>
          </p:cNvSpPr>
          <p:nvPr/>
        </p:nvSpPr>
        <p:spPr>
          <a:xfrm>
            <a:off x="1722436" y="41362314"/>
            <a:ext cx="27355801" cy="942180"/>
          </a:xfrm>
          <a:prstGeom prst="rect">
            <a:avLst/>
          </a:prstGeom>
        </p:spPr>
        <p:txBody>
          <a:bodyPr/>
          <a:lstStyle>
            <a:defPPr>
              <a:defRPr lang="es-CO"/>
            </a:defPPr>
            <a:lvl1pPr algn="l" defTabSz="3557588" rtl="0" fontAlgn="base">
              <a:spcBef>
                <a:spcPct val="0"/>
              </a:spcBef>
              <a:spcAft>
                <a:spcPct val="0"/>
              </a:spcAft>
              <a:defRPr sz="7000" kern="1200">
                <a:solidFill>
                  <a:schemeClr val="tx1"/>
                </a:solidFill>
                <a:latin typeface="Arial" charset="0"/>
                <a:ea typeface="+mn-ea"/>
                <a:cs typeface="Arial" charset="0"/>
              </a:defRPr>
            </a:lvl1pPr>
            <a:lvl2pPr marL="1778000" indent="-1320800" algn="l" defTabSz="3557588" rtl="0" fontAlgn="base">
              <a:spcBef>
                <a:spcPct val="0"/>
              </a:spcBef>
              <a:spcAft>
                <a:spcPct val="0"/>
              </a:spcAft>
              <a:defRPr sz="7000" kern="1200">
                <a:solidFill>
                  <a:schemeClr val="tx1"/>
                </a:solidFill>
                <a:latin typeface="Arial" charset="0"/>
                <a:ea typeface="+mn-ea"/>
                <a:cs typeface="Arial" charset="0"/>
              </a:defRPr>
            </a:lvl2pPr>
            <a:lvl3pPr marL="3557588" indent="-2643188" algn="l" defTabSz="3557588" rtl="0" fontAlgn="base">
              <a:spcBef>
                <a:spcPct val="0"/>
              </a:spcBef>
              <a:spcAft>
                <a:spcPct val="0"/>
              </a:spcAft>
              <a:defRPr sz="7000" kern="1200">
                <a:solidFill>
                  <a:schemeClr val="tx1"/>
                </a:solidFill>
                <a:latin typeface="Arial" charset="0"/>
                <a:ea typeface="+mn-ea"/>
                <a:cs typeface="Arial" charset="0"/>
              </a:defRPr>
            </a:lvl3pPr>
            <a:lvl4pPr marL="5337175" indent="-3965575" algn="l" defTabSz="3557588" rtl="0" fontAlgn="base">
              <a:spcBef>
                <a:spcPct val="0"/>
              </a:spcBef>
              <a:spcAft>
                <a:spcPct val="0"/>
              </a:spcAft>
              <a:defRPr sz="7000" kern="1200">
                <a:solidFill>
                  <a:schemeClr val="tx1"/>
                </a:solidFill>
                <a:latin typeface="Arial" charset="0"/>
                <a:ea typeface="+mn-ea"/>
                <a:cs typeface="Arial" charset="0"/>
              </a:defRPr>
            </a:lvl4pPr>
            <a:lvl5pPr marL="7115175" indent="-5286375" algn="l" defTabSz="3557588" rtl="0" fontAlgn="base">
              <a:spcBef>
                <a:spcPct val="0"/>
              </a:spcBef>
              <a:spcAft>
                <a:spcPct val="0"/>
              </a:spcAft>
              <a:defRPr sz="7000" kern="1200">
                <a:solidFill>
                  <a:schemeClr val="tx1"/>
                </a:solidFill>
                <a:latin typeface="Arial" charset="0"/>
                <a:ea typeface="+mn-ea"/>
                <a:cs typeface="Arial" charset="0"/>
              </a:defRPr>
            </a:lvl5pPr>
            <a:lvl6pPr marL="2286000" algn="l" defTabSz="914400" rtl="0" eaLnBrk="1" latinLnBrk="0" hangingPunct="1">
              <a:defRPr sz="7000" kern="1200">
                <a:solidFill>
                  <a:schemeClr val="tx1"/>
                </a:solidFill>
                <a:latin typeface="Arial" charset="0"/>
                <a:ea typeface="+mn-ea"/>
                <a:cs typeface="Arial" charset="0"/>
              </a:defRPr>
            </a:lvl6pPr>
            <a:lvl7pPr marL="2743200" algn="l" defTabSz="914400" rtl="0" eaLnBrk="1" latinLnBrk="0" hangingPunct="1">
              <a:defRPr sz="7000" kern="1200">
                <a:solidFill>
                  <a:schemeClr val="tx1"/>
                </a:solidFill>
                <a:latin typeface="Arial" charset="0"/>
                <a:ea typeface="+mn-ea"/>
                <a:cs typeface="Arial" charset="0"/>
              </a:defRPr>
            </a:lvl7pPr>
            <a:lvl8pPr marL="3200400" algn="l" defTabSz="914400" rtl="0" eaLnBrk="1" latinLnBrk="0" hangingPunct="1">
              <a:defRPr sz="7000" kern="1200">
                <a:solidFill>
                  <a:schemeClr val="tx1"/>
                </a:solidFill>
                <a:latin typeface="Arial" charset="0"/>
                <a:ea typeface="+mn-ea"/>
                <a:cs typeface="Arial" charset="0"/>
              </a:defRPr>
            </a:lvl8pPr>
            <a:lvl9pPr marL="3657600" algn="l" defTabSz="914400" rtl="0" eaLnBrk="1" latinLnBrk="0" hangingPunct="1">
              <a:defRPr sz="7000" kern="1200">
                <a:solidFill>
                  <a:schemeClr val="tx1"/>
                </a:solidFill>
                <a:latin typeface="Arial" charset="0"/>
                <a:ea typeface="+mn-ea"/>
                <a:cs typeface="Arial" charset="0"/>
              </a:defRPr>
            </a:lvl9pPr>
          </a:lstStyle>
          <a:p>
            <a:pPr algn="ctr"/>
            <a:r>
              <a:rPr lang="es-ES" sz="3200" b="1" dirty="0"/>
              <a:t>Equipo de trabajo:   </a:t>
            </a:r>
            <a:r>
              <a:rPr lang="es-ES" sz="2800" dirty="0" err="1"/>
              <a:t>Nicolay</a:t>
            </a:r>
            <a:r>
              <a:rPr lang="es-ES" sz="2800" dirty="0"/>
              <a:t> </a:t>
            </a:r>
            <a:r>
              <a:rPr lang="es-ES" sz="2800" dirty="0" err="1"/>
              <a:t>Hilarion</a:t>
            </a:r>
            <a:r>
              <a:rPr lang="es-ES" sz="2800" dirty="0"/>
              <a:t> Villada</a:t>
            </a:r>
            <a:r>
              <a:rPr lang="es-ES" sz="2800" b="1" dirty="0"/>
              <a:t>, </a:t>
            </a:r>
            <a:r>
              <a:rPr lang="pt-BR" sz="2800" dirty="0" err="1"/>
              <a:t>Sebastián</a:t>
            </a:r>
            <a:r>
              <a:rPr lang="pt-BR" sz="2800" dirty="0"/>
              <a:t> </a:t>
            </a:r>
            <a:r>
              <a:rPr lang="pt-BR" sz="2800" dirty="0" err="1"/>
              <a:t>canastero</a:t>
            </a:r>
            <a:r>
              <a:rPr lang="pt-BR" sz="2800" dirty="0"/>
              <a:t> Lesmes, Henry Rodríguez Gamboa </a:t>
            </a:r>
            <a:endParaRPr lang="es-ES" sz="2800" dirty="0"/>
          </a:p>
        </p:txBody>
      </p:sp>
      <p:sp>
        <p:nvSpPr>
          <p:cNvPr id="132" name="20 Marcador de contenido"/>
          <p:cNvSpPr txBox="1">
            <a:spLocks/>
          </p:cNvSpPr>
          <p:nvPr/>
        </p:nvSpPr>
        <p:spPr>
          <a:xfrm>
            <a:off x="1798637" y="7387265"/>
            <a:ext cx="13245000" cy="5380861"/>
          </a:xfrm>
          <a:prstGeom prst="snip1Rect">
            <a:avLst>
              <a:gd name="adj" fmla="val 25616"/>
            </a:avLst>
          </a:prstGeom>
        </p:spPr>
        <p:txBody>
          <a:bodyPr/>
          <a:lstStyle>
            <a:lvl1pPr marL="463550" indent="-463550" algn="just" defTabSz="3557588" rtl="0" eaLnBrk="0" fontAlgn="base" hangingPunct="0">
              <a:lnSpc>
                <a:spcPct val="100000"/>
              </a:lnSpc>
              <a:spcBef>
                <a:spcPts val="0"/>
              </a:spcBef>
              <a:spcAft>
                <a:spcPct val="0"/>
              </a:spcAft>
              <a:buFont typeface="Arial" charset="0"/>
              <a:buChar char="•"/>
              <a:defRPr sz="5400" kern="1200">
                <a:solidFill>
                  <a:schemeClr val="tx1"/>
                </a:solidFill>
                <a:latin typeface="+mn-lt"/>
                <a:ea typeface="+mn-ea"/>
                <a:cs typeface="+mn-cs"/>
              </a:defRPr>
            </a:lvl1pPr>
            <a:lvl2pPr marL="463550" indent="-463550" algn="just" defTabSz="3557588" rtl="0" eaLnBrk="0" fontAlgn="base" hangingPunct="0">
              <a:lnSpc>
                <a:spcPct val="100000"/>
              </a:lnSpc>
              <a:spcBef>
                <a:spcPts val="0"/>
              </a:spcBef>
              <a:spcAft>
                <a:spcPct val="0"/>
              </a:spcAft>
              <a:buFont typeface="Arial" charset="0"/>
              <a:buChar char="–"/>
              <a:defRPr sz="4800" kern="1200">
                <a:solidFill>
                  <a:schemeClr val="tx1"/>
                </a:solidFill>
                <a:latin typeface="+mn-lt"/>
                <a:ea typeface="+mn-ea"/>
                <a:cs typeface="+mn-cs"/>
              </a:defRPr>
            </a:lvl2pPr>
            <a:lvl3pPr marL="463550" indent="-463550" algn="just" defTabSz="3557588" rtl="0" eaLnBrk="0" fontAlgn="base" hangingPunct="0">
              <a:lnSpc>
                <a:spcPct val="100000"/>
              </a:lnSpc>
              <a:spcBef>
                <a:spcPts val="0"/>
              </a:spcBef>
              <a:spcAft>
                <a:spcPct val="0"/>
              </a:spcAft>
              <a:buFont typeface="Arial" charset="0"/>
              <a:buChar char="•"/>
              <a:defRPr sz="4400" kern="1200">
                <a:solidFill>
                  <a:schemeClr val="tx1"/>
                </a:solidFill>
                <a:latin typeface="+mn-lt"/>
                <a:ea typeface="+mn-ea"/>
                <a:cs typeface="+mn-cs"/>
              </a:defRPr>
            </a:lvl3pPr>
            <a:lvl4pPr marL="463550" indent="-463550" algn="just" defTabSz="3557588" rtl="0" eaLnBrk="0" fontAlgn="base" hangingPunct="0">
              <a:lnSpc>
                <a:spcPct val="100000"/>
              </a:lnSpc>
              <a:spcBef>
                <a:spcPts val="0"/>
              </a:spcBef>
              <a:spcAft>
                <a:spcPct val="0"/>
              </a:spcAft>
              <a:buFont typeface="Arial" charset="0"/>
              <a:buChar char="–"/>
              <a:defRPr sz="3600" kern="1200">
                <a:solidFill>
                  <a:schemeClr val="tx1"/>
                </a:solidFill>
                <a:latin typeface="+mn-lt"/>
                <a:ea typeface="+mn-ea"/>
                <a:cs typeface="+mn-cs"/>
              </a:defRPr>
            </a:lvl4pPr>
            <a:lvl5pPr marL="463550" indent="-463550" algn="just" defTabSz="3557588" rtl="0" eaLnBrk="0" fontAlgn="base" hangingPunct="0">
              <a:lnSpc>
                <a:spcPct val="100000"/>
              </a:lnSpc>
              <a:spcBef>
                <a:spcPts val="0"/>
              </a:spcBef>
              <a:spcAft>
                <a:spcPct val="0"/>
              </a:spcAft>
              <a:buFont typeface="Arial" charset="0"/>
              <a:buChar char="»"/>
              <a:defRPr sz="3600" kern="1200">
                <a:solidFill>
                  <a:schemeClr val="tx1"/>
                </a:solidFill>
                <a:latin typeface="+mn-lt"/>
                <a:ea typeface="+mn-ea"/>
                <a:cs typeface="+mn-cs"/>
              </a:defRPr>
            </a:lvl5pPr>
            <a:lvl6pPr marL="9785314" indent="-889574" algn="l" defTabSz="3558296" rtl="0" eaLnBrk="1" latinLnBrk="0" hangingPunct="1">
              <a:spcBef>
                <a:spcPct val="20000"/>
              </a:spcBef>
              <a:buFont typeface="Arial" pitchFamily="34" charset="0"/>
              <a:buChar char="•"/>
              <a:defRPr sz="7800" kern="1200">
                <a:solidFill>
                  <a:schemeClr val="tx1"/>
                </a:solidFill>
                <a:latin typeface="+mn-lt"/>
                <a:ea typeface="+mn-ea"/>
                <a:cs typeface="+mn-cs"/>
              </a:defRPr>
            </a:lvl6pPr>
            <a:lvl7pPr marL="11564463" indent="-889574" algn="l" defTabSz="3558296" rtl="0" eaLnBrk="1" latinLnBrk="0" hangingPunct="1">
              <a:spcBef>
                <a:spcPct val="20000"/>
              </a:spcBef>
              <a:buFont typeface="Arial" pitchFamily="34" charset="0"/>
              <a:buChar char="•"/>
              <a:defRPr sz="7800" kern="1200">
                <a:solidFill>
                  <a:schemeClr val="tx1"/>
                </a:solidFill>
                <a:latin typeface="+mn-lt"/>
                <a:ea typeface="+mn-ea"/>
                <a:cs typeface="+mn-cs"/>
              </a:defRPr>
            </a:lvl7pPr>
            <a:lvl8pPr marL="13343611" indent="-889574" algn="l" defTabSz="3558296" rtl="0" eaLnBrk="1" latinLnBrk="0" hangingPunct="1">
              <a:spcBef>
                <a:spcPct val="20000"/>
              </a:spcBef>
              <a:buFont typeface="Arial" pitchFamily="34" charset="0"/>
              <a:buChar char="•"/>
              <a:defRPr sz="7800" kern="1200">
                <a:solidFill>
                  <a:schemeClr val="tx1"/>
                </a:solidFill>
                <a:latin typeface="+mn-lt"/>
                <a:ea typeface="+mn-ea"/>
                <a:cs typeface="+mn-cs"/>
              </a:defRPr>
            </a:lvl8pPr>
            <a:lvl9pPr marL="15122759" indent="-889574" algn="l" defTabSz="3558296" rtl="0" eaLnBrk="1" latinLnBrk="0" hangingPunct="1">
              <a:spcBef>
                <a:spcPct val="20000"/>
              </a:spcBef>
              <a:buFont typeface="Arial" pitchFamily="34" charset="0"/>
              <a:buChar char="•"/>
              <a:defRPr sz="7800" kern="1200">
                <a:solidFill>
                  <a:schemeClr val="tx1"/>
                </a:solidFill>
                <a:latin typeface="+mn-lt"/>
                <a:ea typeface="+mn-ea"/>
                <a:cs typeface="+mn-cs"/>
              </a:defRPr>
            </a:lvl9pPr>
          </a:lstStyle>
          <a:p>
            <a:pPr marL="0" lvl="0" indent="0">
              <a:buNone/>
            </a:pPr>
            <a:endParaRPr lang="es-ES" sz="4000" dirty="0">
              <a:solidFill>
                <a:prstClr val="black"/>
              </a:solidFill>
            </a:endParaRPr>
          </a:p>
        </p:txBody>
      </p:sp>
      <p:sp>
        <p:nvSpPr>
          <p:cNvPr id="134" name="20 Marcador de contenido"/>
          <p:cNvSpPr txBox="1">
            <a:spLocks/>
          </p:cNvSpPr>
          <p:nvPr/>
        </p:nvSpPr>
        <p:spPr>
          <a:xfrm>
            <a:off x="1650076" y="14692176"/>
            <a:ext cx="7565303" cy="9524343"/>
          </a:xfrm>
          <a:custGeom>
            <a:avLst/>
            <a:gdLst>
              <a:gd name="connsiteX0" fmla="*/ 0 w 12954000"/>
              <a:gd name="connsiteY0" fmla="*/ 0 h 10744200"/>
              <a:gd name="connsiteX1" fmla="*/ 10201766 w 12954000"/>
              <a:gd name="connsiteY1" fmla="*/ 0 h 10744200"/>
              <a:gd name="connsiteX2" fmla="*/ 12954000 w 12954000"/>
              <a:gd name="connsiteY2" fmla="*/ 2752234 h 10744200"/>
              <a:gd name="connsiteX3" fmla="*/ 12954000 w 12954000"/>
              <a:gd name="connsiteY3" fmla="*/ 10744200 h 10744200"/>
              <a:gd name="connsiteX4" fmla="*/ 0 w 12954000"/>
              <a:gd name="connsiteY4" fmla="*/ 10744200 h 10744200"/>
              <a:gd name="connsiteX5" fmla="*/ 0 w 12954000"/>
              <a:gd name="connsiteY5" fmla="*/ 0 h 10744200"/>
              <a:gd name="connsiteX0" fmla="*/ 0 w 12954000"/>
              <a:gd name="connsiteY0" fmla="*/ 0 h 10744200"/>
              <a:gd name="connsiteX1" fmla="*/ 10201766 w 12954000"/>
              <a:gd name="connsiteY1" fmla="*/ 0 h 10744200"/>
              <a:gd name="connsiteX2" fmla="*/ 12954000 w 12954000"/>
              <a:gd name="connsiteY2" fmla="*/ 2752234 h 10744200"/>
              <a:gd name="connsiteX3" fmla="*/ 12954000 w 12954000"/>
              <a:gd name="connsiteY3" fmla="*/ 10744200 h 10744200"/>
              <a:gd name="connsiteX4" fmla="*/ 0 w 12954000"/>
              <a:gd name="connsiteY4" fmla="*/ 10744200 h 10744200"/>
              <a:gd name="connsiteX5" fmla="*/ 0 w 12954000"/>
              <a:gd name="connsiteY5" fmla="*/ 0 h 10744200"/>
              <a:gd name="connsiteX0" fmla="*/ 0 w 12954000"/>
              <a:gd name="connsiteY0" fmla="*/ 0 h 10744200"/>
              <a:gd name="connsiteX1" fmla="*/ 10201766 w 12954000"/>
              <a:gd name="connsiteY1" fmla="*/ 0 h 10744200"/>
              <a:gd name="connsiteX2" fmla="*/ 12954000 w 12954000"/>
              <a:gd name="connsiteY2" fmla="*/ 2752234 h 10744200"/>
              <a:gd name="connsiteX3" fmla="*/ 12954000 w 12954000"/>
              <a:gd name="connsiteY3" fmla="*/ 10744200 h 10744200"/>
              <a:gd name="connsiteX4" fmla="*/ 0 w 12954000"/>
              <a:gd name="connsiteY4" fmla="*/ 10744200 h 10744200"/>
              <a:gd name="connsiteX5" fmla="*/ 0 w 12954000"/>
              <a:gd name="connsiteY5" fmla="*/ 0 h 10744200"/>
              <a:gd name="connsiteX0" fmla="*/ 0 w 12954000"/>
              <a:gd name="connsiteY0" fmla="*/ 0 h 10744200"/>
              <a:gd name="connsiteX1" fmla="*/ 10201766 w 12954000"/>
              <a:gd name="connsiteY1" fmla="*/ 0 h 10744200"/>
              <a:gd name="connsiteX2" fmla="*/ 12954000 w 12954000"/>
              <a:gd name="connsiteY2" fmla="*/ 2752234 h 10744200"/>
              <a:gd name="connsiteX3" fmla="*/ 12954000 w 12954000"/>
              <a:gd name="connsiteY3" fmla="*/ 10744200 h 10744200"/>
              <a:gd name="connsiteX4" fmla="*/ 2278063 w 12954000"/>
              <a:gd name="connsiteY4" fmla="*/ 10696469 h 10744200"/>
              <a:gd name="connsiteX5" fmla="*/ 0 w 12954000"/>
              <a:gd name="connsiteY5" fmla="*/ 10744200 h 10744200"/>
              <a:gd name="connsiteX6" fmla="*/ 0 w 12954000"/>
              <a:gd name="connsiteY6" fmla="*/ 0 h 10744200"/>
              <a:gd name="connsiteX0" fmla="*/ 7937 w 12961937"/>
              <a:gd name="connsiteY0" fmla="*/ 0 h 10744200"/>
              <a:gd name="connsiteX1" fmla="*/ 10209703 w 12961937"/>
              <a:gd name="connsiteY1" fmla="*/ 0 h 10744200"/>
              <a:gd name="connsiteX2" fmla="*/ 12961937 w 12961937"/>
              <a:gd name="connsiteY2" fmla="*/ 2752234 h 10744200"/>
              <a:gd name="connsiteX3" fmla="*/ 12961937 w 12961937"/>
              <a:gd name="connsiteY3" fmla="*/ 10744200 h 10744200"/>
              <a:gd name="connsiteX4" fmla="*/ 2286000 w 12961937"/>
              <a:gd name="connsiteY4" fmla="*/ 10696469 h 10744200"/>
              <a:gd name="connsiteX5" fmla="*/ 7937 w 12961937"/>
              <a:gd name="connsiteY5" fmla="*/ 10744200 h 10744200"/>
              <a:gd name="connsiteX6" fmla="*/ 0 w 12961937"/>
              <a:gd name="connsiteY6" fmla="*/ 7536411 h 10744200"/>
              <a:gd name="connsiteX7" fmla="*/ 7937 w 12961937"/>
              <a:gd name="connsiteY7" fmla="*/ 0 h 10744200"/>
              <a:gd name="connsiteX0" fmla="*/ 7937 w 12961937"/>
              <a:gd name="connsiteY0" fmla="*/ 0 h 10744200"/>
              <a:gd name="connsiteX1" fmla="*/ 10209703 w 12961937"/>
              <a:gd name="connsiteY1" fmla="*/ 0 h 10744200"/>
              <a:gd name="connsiteX2" fmla="*/ 12961937 w 12961937"/>
              <a:gd name="connsiteY2" fmla="*/ 2752234 h 10744200"/>
              <a:gd name="connsiteX3" fmla="*/ 12961937 w 12961937"/>
              <a:gd name="connsiteY3" fmla="*/ 10744200 h 10744200"/>
              <a:gd name="connsiteX4" fmla="*/ 2286000 w 12961937"/>
              <a:gd name="connsiteY4" fmla="*/ 10696469 h 10744200"/>
              <a:gd name="connsiteX5" fmla="*/ 0 w 12961937"/>
              <a:gd name="connsiteY5" fmla="*/ 7536411 h 10744200"/>
              <a:gd name="connsiteX6" fmla="*/ 7937 w 12961937"/>
              <a:gd name="connsiteY6" fmla="*/ 0 h 10744200"/>
              <a:gd name="connsiteX0" fmla="*/ 7937 w 12961937"/>
              <a:gd name="connsiteY0" fmla="*/ 0 h 10744200"/>
              <a:gd name="connsiteX1" fmla="*/ 10209703 w 12961937"/>
              <a:gd name="connsiteY1" fmla="*/ 0 h 10744200"/>
              <a:gd name="connsiteX2" fmla="*/ 12961937 w 12961937"/>
              <a:gd name="connsiteY2" fmla="*/ 2752234 h 10744200"/>
              <a:gd name="connsiteX3" fmla="*/ 12961937 w 12961937"/>
              <a:gd name="connsiteY3" fmla="*/ 10744200 h 10744200"/>
              <a:gd name="connsiteX4" fmla="*/ 2286000 w 12961937"/>
              <a:gd name="connsiteY4" fmla="*/ 10696469 h 10744200"/>
              <a:gd name="connsiteX5" fmla="*/ 0 w 12961937"/>
              <a:gd name="connsiteY5" fmla="*/ 7536411 h 10744200"/>
              <a:gd name="connsiteX6" fmla="*/ 7937 w 12961937"/>
              <a:gd name="connsiteY6" fmla="*/ 0 h 10744200"/>
              <a:gd name="connsiteX0" fmla="*/ 7937 w 12961937"/>
              <a:gd name="connsiteY0" fmla="*/ 0 h 10744200"/>
              <a:gd name="connsiteX1" fmla="*/ 10209703 w 12961937"/>
              <a:gd name="connsiteY1" fmla="*/ 0 h 10744200"/>
              <a:gd name="connsiteX2" fmla="*/ 12961937 w 12961937"/>
              <a:gd name="connsiteY2" fmla="*/ 2752234 h 10744200"/>
              <a:gd name="connsiteX3" fmla="*/ 12961937 w 12961937"/>
              <a:gd name="connsiteY3" fmla="*/ 10744200 h 10744200"/>
              <a:gd name="connsiteX4" fmla="*/ 2286000 w 12961937"/>
              <a:gd name="connsiteY4" fmla="*/ 10696469 h 10744200"/>
              <a:gd name="connsiteX5" fmla="*/ 0 w 12961937"/>
              <a:gd name="connsiteY5" fmla="*/ 7536411 h 10744200"/>
              <a:gd name="connsiteX6" fmla="*/ 7937 w 12961937"/>
              <a:gd name="connsiteY6" fmla="*/ 0 h 10744200"/>
              <a:gd name="connsiteX0" fmla="*/ 7937 w 12961937"/>
              <a:gd name="connsiteY0" fmla="*/ 0 h 10744200"/>
              <a:gd name="connsiteX1" fmla="*/ 10933603 w 12961937"/>
              <a:gd name="connsiteY1" fmla="*/ 0 h 10744200"/>
              <a:gd name="connsiteX2" fmla="*/ 12961937 w 12961937"/>
              <a:gd name="connsiteY2" fmla="*/ 2752234 h 10744200"/>
              <a:gd name="connsiteX3" fmla="*/ 12961937 w 12961937"/>
              <a:gd name="connsiteY3" fmla="*/ 10744200 h 10744200"/>
              <a:gd name="connsiteX4" fmla="*/ 2286000 w 12961937"/>
              <a:gd name="connsiteY4" fmla="*/ 10696469 h 10744200"/>
              <a:gd name="connsiteX5" fmla="*/ 0 w 12961937"/>
              <a:gd name="connsiteY5" fmla="*/ 7536411 h 10744200"/>
              <a:gd name="connsiteX6" fmla="*/ 7937 w 12961937"/>
              <a:gd name="connsiteY6" fmla="*/ 0 h 1074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1937" h="10744200">
                <a:moveTo>
                  <a:pt x="7937" y="0"/>
                </a:moveTo>
                <a:lnTo>
                  <a:pt x="10933603" y="0"/>
                </a:lnTo>
                <a:cubicBezTo>
                  <a:pt x="12536814" y="41111"/>
                  <a:pt x="12958926" y="1072823"/>
                  <a:pt x="12961937" y="2752234"/>
                </a:cubicBezTo>
                <a:lnTo>
                  <a:pt x="12961937" y="10744200"/>
                </a:lnTo>
                <a:lnTo>
                  <a:pt x="2286000" y="10696469"/>
                </a:lnTo>
                <a:cubicBezTo>
                  <a:pt x="685800" y="10670136"/>
                  <a:pt x="0" y="10643802"/>
                  <a:pt x="0" y="7536411"/>
                </a:cubicBezTo>
                <a:cubicBezTo>
                  <a:pt x="2646" y="5024274"/>
                  <a:pt x="5291" y="2512137"/>
                  <a:pt x="7937" y="0"/>
                </a:cubicBezTo>
                <a:close/>
              </a:path>
            </a:pathLst>
          </a:custGeom>
          <a:noFill/>
          <a:ln w="9525">
            <a:noFill/>
            <a:miter lim="800000"/>
            <a:headEnd/>
            <a:tailEnd/>
          </a:ln>
        </p:spPr>
        <p:txBody>
          <a:bodyPr>
            <a:noAutofit/>
          </a:bodyPr>
          <a:lstStyle>
            <a:lvl1pPr marL="463550" indent="-463550" algn="l" defTabSz="3557588" rtl="0" eaLnBrk="0" fontAlgn="base" hangingPunct="0">
              <a:lnSpc>
                <a:spcPct val="100000"/>
              </a:lnSpc>
              <a:spcBef>
                <a:spcPts val="0"/>
              </a:spcBef>
              <a:spcAft>
                <a:spcPct val="0"/>
              </a:spcAft>
              <a:buFont typeface="Arial" charset="0"/>
              <a:buChar char="•"/>
              <a:defRPr lang="es-ES" sz="5400" kern="1200" dirty="0" smtClean="0">
                <a:solidFill>
                  <a:schemeClr val="tx1"/>
                </a:solidFill>
                <a:latin typeface="+mn-lt"/>
                <a:ea typeface="+mn-ea"/>
                <a:cs typeface="+mn-cs"/>
              </a:defRPr>
            </a:lvl1pPr>
            <a:lvl2pPr marL="463550" indent="-463550" algn="l" defTabSz="3557588" rtl="0" eaLnBrk="0" fontAlgn="base" hangingPunct="0">
              <a:lnSpc>
                <a:spcPct val="100000"/>
              </a:lnSpc>
              <a:spcBef>
                <a:spcPts val="0"/>
              </a:spcBef>
              <a:spcAft>
                <a:spcPct val="0"/>
              </a:spcAft>
              <a:buFont typeface="Arial" charset="0"/>
              <a:buChar char="–"/>
              <a:defRPr lang="es-ES" sz="4800" kern="1200" dirty="0" smtClean="0">
                <a:solidFill>
                  <a:schemeClr val="tx1"/>
                </a:solidFill>
                <a:latin typeface="+mn-lt"/>
                <a:ea typeface="+mn-ea"/>
                <a:cs typeface="+mn-cs"/>
              </a:defRPr>
            </a:lvl2pPr>
            <a:lvl3pPr marL="463550" indent="-463550" algn="l" defTabSz="3557588" rtl="0" eaLnBrk="0" fontAlgn="base" hangingPunct="0">
              <a:lnSpc>
                <a:spcPct val="100000"/>
              </a:lnSpc>
              <a:spcBef>
                <a:spcPts val="0"/>
              </a:spcBef>
              <a:spcAft>
                <a:spcPct val="0"/>
              </a:spcAft>
              <a:buFont typeface="Arial" charset="0"/>
              <a:buChar char="•"/>
              <a:defRPr lang="es-ES" sz="4400" kern="1200" dirty="0" smtClean="0">
                <a:solidFill>
                  <a:schemeClr val="tx1"/>
                </a:solidFill>
                <a:latin typeface="+mn-lt"/>
                <a:ea typeface="+mn-ea"/>
                <a:cs typeface="+mn-cs"/>
              </a:defRPr>
            </a:lvl3pPr>
            <a:lvl4pPr marL="463550" indent="-463550" algn="l" defTabSz="3557588" rtl="0" eaLnBrk="0" fontAlgn="base" hangingPunct="0">
              <a:lnSpc>
                <a:spcPct val="100000"/>
              </a:lnSpc>
              <a:spcBef>
                <a:spcPts val="0"/>
              </a:spcBef>
              <a:spcAft>
                <a:spcPct val="0"/>
              </a:spcAft>
              <a:buFont typeface="Arial" charset="0"/>
              <a:buChar char="–"/>
              <a:defRPr lang="es-ES" sz="4000" kern="1200" dirty="0" smtClean="0">
                <a:solidFill>
                  <a:schemeClr val="tx1"/>
                </a:solidFill>
                <a:latin typeface="+mn-lt"/>
                <a:ea typeface="+mn-ea"/>
                <a:cs typeface="+mn-cs"/>
              </a:defRPr>
            </a:lvl4pPr>
            <a:lvl5pPr marL="463550" indent="-463550" algn="l" defTabSz="3557588" rtl="0" eaLnBrk="0" fontAlgn="base" hangingPunct="0">
              <a:lnSpc>
                <a:spcPct val="100000"/>
              </a:lnSpc>
              <a:spcBef>
                <a:spcPts val="0"/>
              </a:spcBef>
              <a:spcAft>
                <a:spcPct val="0"/>
              </a:spcAft>
              <a:buFont typeface="Arial" charset="0"/>
              <a:buChar char="»"/>
              <a:defRPr lang="es-CO" sz="3600" kern="1200" dirty="0" smtClean="0">
                <a:solidFill>
                  <a:schemeClr val="tx1"/>
                </a:solidFill>
                <a:latin typeface="+mn-lt"/>
                <a:ea typeface="+mn-ea"/>
                <a:cs typeface="+mn-cs"/>
              </a:defRPr>
            </a:lvl5pPr>
            <a:lvl6pPr marL="9785314" indent="-889574" algn="l" defTabSz="3558296" rtl="0" eaLnBrk="1" latinLnBrk="0" hangingPunct="1">
              <a:spcBef>
                <a:spcPct val="20000"/>
              </a:spcBef>
              <a:buFont typeface="Arial" pitchFamily="34" charset="0"/>
              <a:buChar char="•"/>
              <a:defRPr sz="7800" kern="1200">
                <a:solidFill>
                  <a:schemeClr val="tx1"/>
                </a:solidFill>
                <a:latin typeface="+mn-lt"/>
                <a:ea typeface="+mn-ea"/>
                <a:cs typeface="+mn-cs"/>
              </a:defRPr>
            </a:lvl6pPr>
            <a:lvl7pPr marL="11564463" indent="-889574" algn="l" defTabSz="3558296" rtl="0" eaLnBrk="1" latinLnBrk="0" hangingPunct="1">
              <a:spcBef>
                <a:spcPct val="20000"/>
              </a:spcBef>
              <a:buFont typeface="Arial" pitchFamily="34" charset="0"/>
              <a:buChar char="•"/>
              <a:defRPr sz="7800" kern="1200">
                <a:solidFill>
                  <a:schemeClr val="tx1"/>
                </a:solidFill>
                <a:latin typeface="+mn-lt"/>
                <a:ea typeface="+mn-ea"/>
                <a:cs typeface="+mn-cs"/>
              </a:defRPr>
            </a:lvl7pPr>
            <a:lvl8pPr marL="13343611" indent="-889574" algn="l" defTabSz="3558296" rtl="0" eaLnBrk="1" latinLnBrk="0" hangingPunct="1">
              <a:spcBef>
                <a:spcPct val="20000"/>
              </a:spcBef>
              <a:buFont typeface="Arial" pitchFamily="34" charset="0"/>
              <a:buChar char="•"/>
              <a:defRPr sz="7800" kern="1200">
                <a:solidFill>
                  <a:schemeClr val="tx1"/>
                </a:solidFill>
                <a:latin typeface="+mn-lt"/>
                <a:ea typeface="+mn-ea"/>
                <a:cs typeface="+mn-cs"/>
              </a:defRPr>
            </a:lvl8pPr>
            <a:lvl9pPr marL="15122759" indent="-889574" algn="l" defTabSz="3558296" rtl="0" eaLnBrk="1" latinLnBrk="0" hangingPunct="1">
              <a:spcBef>
                <a:spcPct val="20000"/>
              </a:spcBef>
              <a:buFont typeface="Arial" pitchFamily="34" charset="0"/>
              <a:buChar char="•"/>
              <a:defRPr sz="7800" kern="1200">
                <a:solidFill>
                  <a:schemeClr val="tx1"/>
                </a:solidFill>
                <a:latin typeface="+mn-lt"/>
                <a:ea typeface="+mn-ea"/>
                <a:cs typeface="+mn-cs"/>
              </a:defRPr>
            </a:lvl9pPr>
          </a:lstStyle>
          <a:p>
            <a:pPr marL="0" indent="0" algn="just">
              <a:buNone/>
            </a:pPr>
            <a:r>
              <a:rPr lang="es-CO" sz="3200" dirty="0"/>
              <a:t>Una organización de la magnitud de una universidad maneja una gran cantidad de información proveniente de diferentes fuentes y con diferentes propósitos desde cuentas de cobro hasta notas de estudiantes y de esta forma también requiere de varias plataformas para manejar gestión interna como cronogramas de actividades, inscripción de asignaturas, grados etc. Es por esto que se ha determinado la conveniencia de que la universidad cuente con la capacidad de producir software encargado de estas labores en lugar de recurrir a terceros y que con esta capacidad también genere software que sea capaz de mejorar la eficiencia de los proyectos que tenga la institución a nivel de investigación, crecimiento y relaciones exteriores</a:t>
            </a:r>
          </a:p>
        </p:txBody>
      </p:sp>
      <p:sp>
        <p:nvSpPr>
          <p:cNvPr id="137" name="20 Marcador de contenido"/>
          <p:cNvSpPr txBox="1">
            <a:spLocks/>
          </p:cNvSpPr>
          <p:nvPr/>
        </p:nvSpPr>
        <p:spPr>
          <a:xfrm>
            <a:off x="10179491" y="14737201"/>
            <a:ext cx="6782948" cy="8869718"/>
          </a:xfrm>
          <a:custGeom>
            <a:avLst/>
            <a:gdLst>
              <a:gd name="connsiteX0" fmla="*/ 0 w 12954000"/>
              <a:gd name="connsiteY0" fmla="*/ 0 h 10744200"/>
              <a:gd name="connsiteX1" fmla="*/ 10201766 w 12954000"/>
              <a:gd name="connsiteY1" fmla="*/ 0 h 10744200"/>
              <a:gd name="connsiteX2" fmla="*/ 12954000 w 12954000"/>
              <a:gd name="connsiteY2" fmla="*/ 2752234 h 10744200"/>
              <a:gd name="connsiteX3" fmla="*/ 12954000 w 12954000"/>
              <a:gd name="connsiteY3" fmla="*/ 10744200 h 10744200"/>
              <a:gd name="connsiteX4" fmla="*/ 0 w 12954000"/>
              <a:gd name="connsiteY4" fmla="*/ 10744200 h 10744200"/>
              <a:gd name="connsiteX5" fmla="*/ 0 w 12954000"/>
              <a:gd name="connsiteY5" fmla="*/ 0 h 10744200"/>
              <a:gd name="connsiteX0" fmla="*/ 0 w 12954000"/>
              <a:gd name="connsiteY0" fmla="*/ 0 h 10744200"/>
              <a:gd name="connsiteX1" fmla="*/ 10201766 w 12954000"/>
              <a:gd name="connsiteY1" fmla="*/ 0 h 10744200"/>
              <a:gd name="connsiteX2" fmla="*/ 12954000 w 12954000"/>
              <a:gd name="connsiteY2" fmla="*/ 2752234 h 10744200"/>
              <a:gd name="connsiteX3" fmla="*/ 12954000 w 12954000"/>
              <a:gd name="connsiteY3" fmla="*/ 10744200 h 10744200"/>
              <a:gd name="connsiteX4" fmla="*/ 0 w 12954000"/>
              <a:gd name="connsiteY4" fmla="*/ 10744200 h 10744200"/>
              <a:gd name="connsiteX5" fmla="*/ 0 w 12954000"/>
              <a:gd name="connsiteY5" fmla="*/ 0 h 10744200"/>
              <a:gd name="connsiteX0" fmla="*/ 0 w 12954000"/>
              <a:gd name="connsiteY0" fmla="*/ 0 h 10744200"/>
              <a:gd name="connsiteX1" fmla="*/ 10201766 w 12954000"/>
              <a:gd name="connsiteY1" fmla="*/ 0 h 10744200"/>
              <a:gd name="connsiteX2" fmla="*/ 12954000 w 12954000"/>
              <a:gd name="connsiteY2" fmla="*/ 2752234 h 10744200"/>
              <a:gd name="connsiteX3" fmla="*/ 12954000 w 12954000"/>
              <a:gd name="connsiteY3" fmla="*/ 10744200 h 10744200"/>
              <a:gd name="connsiteX4" fmla="*/ 0 w 12954000"/>
              <a:gd name="connsiteY4" fmla="*/ 10744200 h 10744200"/>
              <a:gd name="connsiteX5" fmla="*/ 0 w 12954000"/>
              <a:gd name="connsiteY5" fmla="*/ 0 h 10744200"/>
              <a:gd name="connsiteX0" fmla="*/ 0 w 12954000"/>
              <a:gd name="connsiteY0" fmla="*/ 0 h 10744200"/>
              <a:gd name="connsiteX1" fmla="*/ 10201766 w 12954000"/>
              <a:gd name="connsiteY1" fmla="*/ 0 h 10744200"/>
              <a:gd name="connsiteX2" fmla="*/ 12954000 w 12954000"/>
              <a:gd name="connsiteY2" fmla="*/ 2752234 h 10744200"/>
              <a:gd name="connsiteX3" fmla="*/ 12954000 w 12954000"/>
              <a:gd name="connsiteY3" fmla="*/ 10744200 h 10744200"/>
              <a:gd name="connsiteX4" fmla="*/ 1859458 w 12954000"/>
              <a:gd name="connsiteY4" fmla="*/ 10671401 h 10744200"/>
              <a:gd name="connsiteX5" fmla="*/ 0 w 12954000"/>
              <a:gd name="connsiteY5" fmla="*/ 10744200 h 10744200"/>
              <a:gd name="connsiteX6" fmla="*/ 0 w 12954000"/>
              <a:gd name="connsiteY6" fmla="*/ 0 h 10744200"/>
              <a:gd name="connsiteX0" fmla="*/ 0 w 12954000"/>
              <a:gd name="connsiteY0" fmla="*/ 0 h 10744200"/>
              <a:gd name="connsiteX1" fmla="*/ 10201766 w 12954000"/>
              <a:gd name="connsiteY1" fmla="*/ 0 h 10744200"/>
              <a:gd name="connsiteX2" fmla="*/ 12954000 w 12954000"/>
              <a:gd name="connsiteY2" fmla="*/ 2752234 h 10744200"/>
              <a:gd name="connsiteX3" fmla="*/ 12954000 w 12954000"/>
              <a:gd name="connsiteY3" fmla="*/ 10744200 h 10744200"/>
              <a:gd name="connsiteX4" fmla="*/ 1859458 w 12954000"/>
              <a:gd name="connsiteY4" fmla="*/ 10671401 h 10744200"/>
              <a:gd name="connsiteX5" fmla="*/ 0 w 12954000"/>
              <a:gd name="connsiteY5" fmla="*/ 9451343 h 10744200"/>
              <a:gd name="connsiteX6" fmla="*/ 0 w 12954000"/>
              <a:gd name="connsiteY6" fmla="*/ 0 h 10744200"/>
              <a:gd name="connsiteX0" fmla="*/ 0 w 12954000"/>
              <a:gd name="connsiteY0" fmla="*/ 0 h 10744200"/>
              <a:gd name="connsiteX1" fmla="*/ 10201766 w 12954000"/>
              <a:gd name="connsiteY1" fmla="*/ 0 h 10744200"/>
              <a:gd name="connsiteX2" fmla="*/ 12954000 w 12954000"/>
              <a:gd name="connsiteY2" fmla="*/ 2752234 h 10744200"/>
              <a:gd name="connsiteX3" fmla="*/ 12954000 w 12954000"/>
              <a:gd name="connsiteY3" fmla="*/ 10744200 h 10744200"/>
              <a:gd name="connsiteX4" fmla="*/ 1713790 w 12954000"/>
              <a:gd name="connsiteY4" fmla="*/ 10727611 h 10744200"/>
              <a:gd name="connsiteX5" fmla="*/ 0 w 12954000"/>
              <a:gd name="connsiteY5" fmla="*/ 9451343 h 10744200"/>
              <a:gd name="connsiteX6" fmla="*/ 0 w 12954000"/>
              <a:gd name="connsiteY6" fmla="*/ 0 h 10744200"/>
              <a:gd name="connsiteX0" fmla="*/ 0 w 12954000"/>
              <a:gd name="connsiteY0" fmla="*/ 0 h 10744200"/>
              <a:gd name="connsiteX1" fmla="*/ 10201766 w 12954000"/>
              <a:gd name="connsiteY1" fmla="*/ 0 h 10744200"/>
              <a:gd name="connsiteX2" fmla="*/ 12954000 w 12954000"/>
              <a:gd name="connsiteY2" fmla="*/ 2752234 h 10744200"/>
              <a:gd name="connsiteX3" fmla="*/ 12954000 w 12954000"/>
              <a:gd name="connsiteY3" fmla="*/ 10744200 h 10744200"/>
              <a:gd name="connsiteX4" fmla="*/ 1713790 w 12954000"/>
              <a:gd name="connsiteY4" fmla="*/ 10727611 h 10744200"/>
              <a:gd name="connsiteX5" fmla="*/ 0 w 12954000"/>
              <a:gd name="connsiteY5" fmla="*/ 9451343 h 10744200"/>
              <a:gd name="connsiteX6" fmla="*/ 0 w 12954000"/>
              <a:gd name="connsiteY6" fmla="*/ 0 h 10744200"/>
              <a:gd name="connsiteX0" fmla="*/ 22226 w 12976226"/>
              <a:gd name="connsiteY0" fmla="*/ 0 h 11059130"/>
              <a:gd name="connsiteX1" fmla="*/ 10223992 w 12976226"/>
              <a:gd name="connsiteY1" fmla="*/ 0 h 11059130"/>
              <a:gd name="connsiteX2" fmla="*/ 12976226 w 12976226"/>
              <a:gd name="connsiteY2" fmla="*/ 2752234 h 11059130"/>
              <a:gd name="connsiteX3" fmla="*/ 12976226 w 12976226"/>
              <a:gd name="connsiteY3" fmla="*/ 10744200 h 11059130"/>
              <a:gd name="connsiteX4" fmla="*/ 1736016 w 12976226"/>
              <a:gd name="connsiteY4" fmla="*/ 10727611 h 11059130"/>
              <a:gd name="connsiteX5" fmla="*/ 22226 w 12976226"/>
              <a:gd name="connsiteY5" fmla="*/ 9451343 h 11059130"/>
              <a:gd name="connsiteX6" fmla="*/ 22226 w 12976226"/>
              <a:gd name="connsiteY6" fmla="*/ 0 h 11059130"/>
              <a:gd name="connsiteX0" fmla="*/ 65381 w 13019381"/>
              <a:gd name="connsiteY0" fmla="*/ 0 h 10744200"/>
              <a:gd name="connsiteX1" fmla="*/ 10267147 w 13019381"/>
              <a:gd name="connsiteY1" fmla="*/ 0 h 10744200"/>
              <a:gd name="connsiteX2" fmla="*/ 13019381 w 13019381"/>
              <a:gd name="connsiteY2" fmla="*/ 2752234 h 10744200"/>
              <a:gd name="connsiteX3" fmla="*/ 13019381 w 13019381"/>
              <a:gd name="connsiteY3" fmla="*/ 10744200 h 10744200"/>
              <a:gd name="connsiteX4" fmla="*/ 1779171 w 13019381"/>
              <a:gd name="connsiteY4" fmla="*/ 10727611 h 10744200"/>
              <a:gd name="connsiteX5" fmla="*/ 65381 w 13019381"/>
              <a:gd name="connsiteY5" fmla="*/ 9451343 h 10744200"/>
              <a:gd name="connsiteX6" fmla="*/ 65381 w 13019381"/>
              <a:gd name="connsiteY6" fmla="*/ 0 h 10744200"/>
              <a:gd name="connsiteX0" fmla="*/ 102228 w 13056228"/>
              <a:gd name="connsiteY0" fmla="*/ 0 h 10744200"/>
              <a:gd name="connsiteX1" fmla="*/ 10303994 w 13056228"/>
              <a:gd name="connsiteY1" fmla="*/ 0 h 10744200"/>
              <a:gd name="connsiteX2" fmla="*/ 13056228 w 13056228"/>
              <a:gd name="connsiteY2" fmla="*/ 2752234 h 10744200"/>
              <a:gd name="connsiteX3" fmla="*/ 13056228 w 13056228"/>
              <a:gd name="connsiteY3" fmla="*/ 10744200 h 10744200"/>
              <a:gd name="connsiteX4" fmla="*/ 1816018 w 13056228"/>
              <a:gd name="connsiteY4" fmla="*/ 10727611 h 10744200"/>
              <a:gd name="connsiteX5" fmla="*/ 53672 w 13056228"/>
              <a:gd name="connsiteY5" fmla="*/ 8214696 h 10744200"/>
              <a:gd name="connsiteX6" fmla="*/ 102228 w 13056228"/>
              <a:gd name="connsiteY6" fmla="*/ 0 h 10744200"/>
              <a:gd name="connsiteX0" fmla="*/ 102228 w 13056228"/>
              <a:gd name="connsiteY0" fmla="*/ 0 h 10744200"/>
              <a:gd name="connsiteX1" fmla="*/ 10303994 w 13056228"/>
              <a:gd name="connsiteY1" fmla="*/ 0 h 10744200"/>
              <a:gd name="connsiteX2" fmla="*/ 13056228 w 13056228"/>
              <a:gd name="connsiteY2" fmla="*/ 2752234 h 10744200"/>
              <a:gd name="connsiteX3" fmla="*/ 13056228 w 13056228"/>
              <a:gd name="connsiteY3" fmla="*/ 10744200 h 10744200"/>
              <a:gd name="connsiteX4" fmla="*/ 1816018 w 13056228"/>
              <a:gd name="connsiteY4" fmla="*/ 10727611 h 10744200"/>
              <a:gd name="connsiteX5" fmla="*/ 53672 w 13056228"/>
              <a:gd name="connsiteY5" fmla="*/ 8214696 h 10744200"/>
              <a:gd name="connsiteX6" fmla="*/ 102228 w 13056228"/>
              <a:gd name="connsiteY6" fmla="*/ 0 h 10744200"/>
              <a:gd name="connsiteX0" fmla="*/ 80739 w 13034739"/>
              <a:gd name="connsiteY0" fmla="*/ 0 h 10744200"/>
              <a:gd name="connsiteX1" fmla="*/ 10282505 w 13034739"/>
              <a:gd name="connsiteY1" fmla="*/ 0 h 10744200"/>
              <a:gd name="connsiteX2" fmla="*/ 13034739 w 13034739"/>
              <a:gd name="connsiteY2" fmla="*/ 2752234 h 10744200"/>
              <a:gd name="connsiteX3" fmla="*/ 13034739 w 13034739"/>
              <a:gd name="connsiteY3" fmla="*/ 10744200 h 10744200"/>
              <a:gd name="connsiteX4" fmla="*/ 1794529 w 13034739"/>
              <a:gd name="connsiteY4" fmla="*/ 10727611 h 10744200"/>
              <a:gd name="connsiteX5" fmla="*/ 32183 w 13034739"/>
              <a:gd name="connsiteY5" fmla="*/ 8214696 h 10744200"/>
              <a:gd name="connsiteX6" fmla="*/ 80739 w 13034739"/>
              <a:gd name="connsiteY6" fmla="*/ 0 h 10744200"/>
              <a:gd name="connsiteX0" fmla="*/ 48556 w 13002556"/>
              <a:gd name="connsiteY0" fmla="*/ 0 h 10744200"/>
              <a:gd name="connsiteX1" fmla="*/ 10250322 w 13002556"/>
              <a:gd name="connsiteY1" fmla="*/ 0 h 10744200"/>
              <a:gd name="connsiteX2" fmla="*/ 13002556 w 13002556"/>
              <a:gd name="connsiteY2" fmla="*/ 2752234 h 10744200"/>
              <a:gd name="connsiteX3" fmla="*/ 13002556 w 13002556"/>
              <a:gd name="connsiteY3" fmla="*/ 10744200 h 10744200"/>
              <a:gd name="connsiteX4" fmla="*/ 1762346 w 13002556"/>
              <a:gd name="connsiteY4" fmla="*/ 10727611 h 10744200"/>
              <a:gd name="connsiteX5" fmla="*/ 0 w 13002556"/>
              <a:gd name="connsiteY5" fmla="*/ 8214696 h 10744200"/>
              <a:gd name="connsiteX6" fmla="*/ 48556 w 13002556"/>
              <a:gd name="connsiteY6" fmla="*/ 0 h 10744200"/>
              <a:gd name="connsiteX0" fmla="*/ 48884 w 13002884"/>
              <a:gd name="connsiteY0" fmla="*/ 0 h 10744200"/>
              <a:gd name="connsiteX1" fmla="*/ 10250650 w 13002884"/>
              <a:gd name="connsiteY1" fmla="*/ 0 h 10744200"/>
              <a:gd name="connsiteX2" fmla="*/ 13002884 w 13002884"/>
              <a:gd name="connsiteY2" fmla="*/ 2752234 h 10744200"/>
              <a:gd name="connsiteX3" fmla="*/ 13002884 w 13002884"/>
              <a:gd name="connsiteY3" fmla="*/ 10744200 h 10744200"/>
              <a:gd name="connsiteX4" fmla="*/ 1762674 w 13002884"/>
              <a:gd name="connsiteY4" fmla="*/ 10727611 h 10744200"/>
              <a:gd name="connsiteX5" fmla="*/ 328 w 13002884"/>
              <a:gd name="connsiteY5" fmla="*/ 8214696 h 10744200"/>
              <a:gd name="connsiteX6" fmla="*/ 48884 w 13002884"/>
              <a:gd name="connsiteY6" fmla="*/ 0 h 1074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2884" h="10744200">
                <a:moveTo>
                  <a:pt x="48884" y="0"/>
                </a:moveTo>
                <a:lnTo>
                  <a:pt x="10250650" y="0"/>
                </a:lnTo>
                <a:cubicBezTo>
                  <a:pt x="11853861" y="41111"/>
                  <a:pt x="12999873" y="1072823"/>
                  <a:pt x="13002884" y="2752234"/>
                </a:cubicBezTo>
                <a:lnTo>
                  <a:pt x="13002884" y="10744200"/>
                </a:lnTo>
                <a:lnTo>
                  <a:pt x="1762674" y="10727611"/>
                </a:lnTo>
                <a:cubicBezTo>
                  <a:pt x="268859" y="10751878"/>
                  <a:pt x="-11073" y="10157822"/>
                  <a:pt x="328" y="8214696"/>
                </a:cubicBezTo>
                <a:lnTo>
                  <a:pt x="48884" y="0"/>
                </a:lnTo>
                <a:close/>
              </a:path>
            </a:pathLst>
          </a:custGeom>
          <a:noFill/>
          <a:ln w="76200">
            <a:solidFill>
              <a:schemeClr val="accent2"/>
            </a:solidFill>
            <a:miter lim="800000"/>
            <a:headEnd/>
            <a:tailEnd/>
          </a:ln>
        </p:spPr>
        <p:txBody>
          <a:bodyPr>
            <a:noAutofit/>
          </a:bodyPr>
          <a:lstStyle>
            <a:lvl1pPr marL="463550" indent="-463550" algn="l" defTabSz="3557588" rtl="0" eaLnBrk="0" fontAlgn="base" hangingPunct="0">
              <a:lnSpc>
                <a:spcPct val="100000"/>
              </a:lnSpc>
              <a:spcBef>
                <a:spcPts val="0"/>
              </a:spcBef>
              <a:spcAft>
                <a:spcPct val="0"/>
              </a:spcAft>
              <a:buFont typeface="Arial" charset="0"/>
              <a:buChar char="•"/>
              <a:defRPr lang="es-ES" sz="5400" kern="1200" dirty="0" smtClean="0">
                <a:solidFill>
                  <a:schemeClr val="tx1"/>
                </a:solidFill>
                <a:latin typeface="+mn-lt"/>
                <a:ea typeface="+mn-ea"/>
                <a:cs typeface="+mn-cs"/>
              </a:defRPr>
            </a:lvl1pPr>
            <a:lvl2pPr marL="463550" indent="-463550" algn="l" defTabSz="3557588" rtl="0" eaLnBrk="0" fontAlgn="base" hangingPunct="0">
              <a:lnSpc>
                <a:spcPct val="100000"/>
              </a:lnSpc>
              <a:spcBef>
                <a:spcPts val="0"/>
              </a:spcBef>
              <a:spcAft>
                <a:spcPct val="0"/>
              </a:spcAft>
              <a:buFont typeface="Arial" charset="0"/>
              <a:buChar char="–"/>
              <a:defRPr lang="es-ES" sz="4800" kern="1200" dirty="0" smtClean="0">
                <a:solidFill>
                  <a:schemeClr val="tx1"/>
                </a:solidFill>
                <a:latin typeface="+mn-lt"/>
                <a:ea typeface="+mn-ea"/>
                <a:cs typeface="+mn-cs"/>
              </a:defRPr>
            </a:lvl2pPr>
            <a:lvl3pPr marL="463550" indent="-463550" algn="l" defTabSz="3557588" rtl="0" eaLnBrk="0" fontAlgn="base" hangingPunct="0">
              <a:lnSpc>
                <a:spcPct val="100000"/>
              </a:lnSpc>
              <a:spcBef>
                <a:spcPts val="0"/>
              </a:spcBef>
              <a:spcAft>
                <a:spcPct val="0"/>
              </a:spcAft>
              <a:buFont typeface="Arial" charset="0"/>
              <a:buChar char="•"/>
              <a:defRPr lang="es-ES" sz="4400" kern="1200" dirty="0" smtClean="0">
                <a:solidFill>
                  <a:schemeClr val="tx1"/>
                </a:solidFill>
                <a:latin typeface="+mn-lt"/>
                <a:ea typeface="+mn-ea"/>
                <a:cs typeface="+mn-cs"/>
              </a:defRPr>
            </a:lvl3pPr>
            <a:lvl4pPr marL="463550" indent="-463550" algn="l" defTabSz="3557588" rtl="0" eaLnBrk="0" fontAlgn="base" hangingPunct="0">
              <a:lnSpc>
                <a:spcPct val="100000"/>
              </a:lnSpc>
              <a:spcBef>
                <a:spcPts val="0"/>
              </a:spcBef>
              <a:spcAft>
                <a:spcPct val="0"/>
              </a:spcAft>
              <a:buFont typeface="Arial" charset="0"/>
              <a:buChar char="–"/>
              <a:defRPr lang="es-ES" sz="4000" kern="1200" dirty="0" smtClean="0">
                <a:solidFill>
                  <a:schemeClr val="tx1"/>
                </a:solidFill>
                <a:latin typeface="+mn-lt"/>
                <a:ea typeface="+mn-ea"/>
                <a:cs typeface="+mn-cs"/>
              </a:defRPr>
            </a:lvl4pPr>
            <a:lvl5pPr marL="463550" indent="-463550" algn="l" defTabSz="3557588" rtl="0" eaLnBrk="0" fontAlgn="base" hangingPunct="0">
              <a:lnSpc>
                <a:spcPct val="100000"/>
              </a:lnSpc>
              <a:spcBef>
                <a:spcPts val="0"/>
              </a:spcBef>
              <a:spcAft>
                <a:spcPct val="0"/>
              </a:spcAft>
              <a:buFont typeface="Arial" charset="0"/>
              <a:buChar char="»"/>
              <a:defRPr lang="es-CO" sz="3600" kern="1200" dirty="0" smtClean="0">
                <a:solidFill>
                  <a:schemeClr val="tx1"/>
                </a:solidFill>
                <a:latin typeface="+mn-lt"/>
                <a:ea typeface="+mn-ea"/>
                <a:cs typeface="+mn-cs"/>
              </a:defRPr>
            </a:lvl5pPr>
            <a:lvl6pPr marL="9785314" indent="-889574" algn="l" defTabSz="3558296" rtl="0" eaLnBrk="1" latinLnBrk="0" hangingPunct="1">
              <a:spcBef>
                <a:spcPct val="20000"/>
              </a:spcBef>
              <a:buFont typeface="Arial" pitchFamily="34" charset="0"/>
              <a:buChar char="•"/>
              <a:defRPr sz="7800" kern="1200">
                <a:solidFill>
                  <a:schemeClr val="tx1"/>
                </a:solidFill>
                <a:latin typeface="+mn-lt"/>
                <a:ea typeface="+mn-ea"/>
                <a:cs typeface="+mn-cs"/>
              </a:defRPr>
            </a:lvl6pPr>
            <a:lvl7pPr marL="11564463" indent="-889574" algn="l" defTabSz="3558296" rtl="0" eaLnBrk="1" latinLnBrk="0" hangingPunct="1">
              <a:spcBef>
                <a:spcPct val="20000"/>
              </a:spcBef>
              <a:buFont typeface="Arial" pitchFamily="34" charset="0"/>
              <a:buChar char="•"/>
              <a:defRPr sz="7800" kern="1200">
                <a:solidFill>
                  <a:schemeClr val="tx1"/>
                </a:solidFill>
                <a:latin typeface="+mn-lt"/>
                <a:ea typeface="+mn-ea"/>
                <a:cs typeface="+mn-cs"/>
              </a:defRPr>
            </a:lvl7pPr>
            <a:lvl8pPr marL="13343611" indent="-889574" algn="l" defTabSz="3558296" rtl="0" eaLnBrk="1" latinLnBrk="0" hangingPunct="1">
              <a:spcBef>
                <a:spcPct val="20000"/>
              </a:spcBef>
              <a:buFont typeface="Arial" pitchFamily="34" charset="0"/>
              <a:buChar char="•"/>
              <a:defRPr sz="7800" kern="1200">
                <a:solidFill>
                  <a:schemeClr val="tx1"/>
                </a:solidFill>
                <a:latin typeface="+mn-lt"/>
                <a:ea typeface="+mn-ea"/>
                <a:cs typeface="+mn-cs"/>
              </a:defRPr>
            </a:lvl8pPr>
            <a:lvl9pPr marL="15122759" indent="-889574" algn="l" defTabSz="3558296" rtl="0" eaLnBrk="1" latinLnBrk="0" hangingPunct="1">
              <a:spcBef>
                <a:spcPct val="20000"/>
              </a:spcBef>
              <a:buFont typeface="Arial" pitchFamily="34" charset="0"/>
              <a:buChar char="•"/>
              <a:defRPr sz="7800" kern="1200">
                <a:solidFill>
                  <a:schemeClr val="tx1"/>
                </a:solidFill>
                <a:latin typeface="+mn-lt"/>
                <a:ea typeface="+mn-ea"/>
                <a:cs typeface="+mn-cs"/>
              </a:defRPr>
            </a:lvl9pPr>
          </a:lstStyle>
          <a:p>
            <a:pPr marL="0" indent="0">
              <a:buNone/>
            </a:pPr>
            <a:endParaRPr lang="es-CO" sz="3400" dirty="0"/>
          </a:p>
          <a:p>
            <a:pPr marL="0" indent="0">
              <a:buNone/>
            </a:pPr>
            <a:r>
              <a:rPr lang="es-CO" sz="3400" dirty="0"/>
              <a:t>Basados en las directrices: objetivo(s), visión, misión, disciplina, valores organizacionales, usando tecnología de punta y la calidad de estudio junto con profesores y alumnos, podemos llegar a crear un gran impacto a nivel de la educación, una gran oportunidad que no tienen las demás universidades: </a:t>
            </a:r>
            <a:r>
              <a:rPr lang="es-CO" sz="3400" i="1" dirty="0"/>
              <a:t>una Casa de Desarrollo en su propia Institución</a:t>
            </a:r>
            <a:r>
              <a:rPr lang="es-CO" sz="3400" dirty="0"/>
              <a:t>, que lo prepara para ser un mejor profesional en el mundo real, será un punto a favor a nivel institucional y académico.</a:t>
            </a:r>
            <a:endParaRPr lang="es-CO" sz="3400" dirty="0"/>
          </a:p>
        </p:txBody>
      </p:sp>
      <p:pic>
        <p:nvPicPr>
          <p:cNvPr id="5" name="Picture 4" descr="Image result for politecnico grancolombiano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7998" y="896383"/>
            <a:ext cx="7287239" cy="4403376"/>
          </a:xfrm>
          <a:prstGeom prst="rect">
            <a:avLst/>
          </a:prstGeom>
          <a:noFill/>
          <a:extLst>
            <a:ext uri="{909E8E84-426E-40DD-AFC4-6F175D3DCCD1}">
              <a14:hiddenFill xmlns:a14="http://schemas.microsoft.com/office/drawing/2010/main">
                <a:solidFill>
                  <a:srgbClr val="FFFFFF"/>
                </a:solidFill>
              </a14:hiddenFill>
            </a:ext>
          </a:extLst>
        </p:spPr>
      </p:pic>
      <p:sp>
        <p:nvSpPr>
          <p:cNvPr id="255" name="20 Marcador de contenido"/>
          <p:cNvSpPr txBox="1">
            <a:spLocks/>
          </p:cNvSpPr>
          <p:nvPr/>
        </p:nvSpPr>
        <p:spPr>
          <a:xfrm>
            <a:off x="6284409" y="34843501"/>
            <a:ext cx="7479705" cy="5410750"/>
          </a:xfrm>
          <a:custGeom>
            <a:avLst/>
            <a:gdLst>
              <a:gd name="connsiteX0" fmla="*/ 0 w 12954000"/>
              <a:gd name="connsiteY0" fmla="*/ 0 h 10744200"/>
              <a:gd name="connsiteX1" fmla="*/ 10201766 w 12954000"/>
              <a:gd name="connsiteY1" fmla="*/ 0 h 10744200"/>
              <a:gd name="connsiteX2" fmla="*/ 12954000 w 12954000"/>
              <a:gd name="connsiteY2" fmla="*/ 2752234 h 10744200"/>
              <a:gd name="connsiteX3" fmla="*/ 12954000 w 12954000"/>
              <a:gd name="connsiteY3" fmla="*/ 10744200 h 10744200"/>
              <a:gd name="connsiteX4" fmla="*/ 0 w 12954000"/>
              <a:gd name="connsiteY4" fmla="*/ 10744200 h 10744200"/>
              <a:gd name="connsiteX5" fmla="*/ 0 w 12954000"/>
              <a:gd name="connsiteY5" fmla="*/ 0 h 10744200"/>
              <a:gd name="connsiteX0" fmla="*/ 0 w 12954000"/>
              <a:gd name="connsiteY0" fmla="*/ 0 h 10744200"/>
              <a:gd name="connsiteX1" fmla="*/ 10201766 w 12954000"/>
              <a:gd name="connsiteY1" fmla="*/ 0 h 10744200"/>
              <a:gd name="connsiteX2" fmla="*/ 12954000 w 12954000"/>
              <a:gd name="connsiteY2" fmla="*/ 2752234 h 10744200"/>
              <a:gd name="connsiteX3" fmla="*/ 12954000 w 12954000"/>
              <a:gd name="connsiteY3" fmla="*/ 10744200 h 10744200"/>
              <a:gd name="connsiteX4" fmla="*/ 0 w 12954000"/>
              <a:gd name="connsiteY4" fmla="*/ 10744200 h 10744200"/>
              <a:gd name="connsiteX5" fmla="*/ 0 w 12954000"/>
              <a:gd name="connsiteY5" fmla="*/ 0 h 10744200"/>
              <a:gd name="connsiteX0" fmla="*/ 0 w 12954000"/>
              <a:gd name="connsiteY0" fmla="*/ 0 h 10744200"/>
              <a:gd name="connsiteX1" fmla="*/ 10201766 w 12954000"/>
              <a:gd name="connsiteY1" fmla="*/ 0 h 10744200"/>
              <a:gd name="connsiteX2" fmla="*/ 12954000 w 12954000"/>
              <a:gd name="connsiteY2" fmla="*/ 2752234 h 10744200"/>
              <a:gd name="connsiteX3" fmla="*/ 12954000 w 12954000"/>
              <a:gd name="connsiteY3" fmla="*/ 10744200 h 10744200"/>
              <a:gd name="connsiteX4" fmla="*/ 0 w 12954000"/>
              <a:gd name="connsiteY4" fmla="*/ 10744200 h 10744200"/>
              <a:gd name="connsiteX5" fmla="*/ 0 w 12954000"/>
              <a:gd name="connsiteY5" fmla="*/ 0 h 10744200"/>
              <a:gd name="connsiteX0" fmla="*/ 0 w 12954000"/>
              <a:gd name="connsiteY0" fmla="*/ 0 h 10744200"/>
              <a:gd name="connsiteX1" fmla="*/ 10201766 w 12954000"/>
              <a:gd name="connsiteY1" fmla="*/ 0 h 10744200"/>
              <a:gd name="connsiteX2" fmla="*/ 12954000 w 12954000"/>
              <a:gd name="connsiteY2" fmla="*/ 2752234 h 10744200"/>
              <a:gd name="connsiteX3" fmla="*/ 12954000 w 12954000"/>
              <a:gd name="connsiteY3" fmla="*/ 10744200 h 10744200"/>
              <a:gd name="connsiteX4" fmla="*/ 1859458 w 12954000"/>
              <a:gd name="connsiteY4" fmla="*/ 10671401 h 10744200"/>
              <a:gd name="connsiteX5" fmla="*/ 0 w 12954000"/>
              <a:gd name="connsiteY5" fmla="*/ 10744200 h 10744200"/>
              <a:gd name="connsiteX6" fmla="*/ 0 w 12954000"/>
              <a:gd name="connsiteY6" fmla="*/ 0 h 10744200"/>
              <a:gd name="connsiteX0" fmla="*/ 0 w 12954000"/>
              <a:gd name="connsiteY0" fmla="*/ 0 h 10744200"/>
              <a:gd name="connsiteX1" fmla="*/ 10201766 w 12954000"/>
              <a:gd name="connsiteY1" fmla="*/ 0 h 10744200"/>
              <a:gd name="connsiteX2" fmla="*/ 12954000 w 12954000"/>
              <a:gd name="connsiteY2" fmla="*/ 2752234 h 10744200"/>
              <a:gd name="connsiteX3" fmla="*/ 12954000 w 12954000"/>
              <a:gd name="connsiteY3" fmla="*/ 10744200 h 10744200"/>
              <a:gd name="connsiteX4" fmla="*/ 1859458 w 12954000"/>
              <a:gd name="connsiteY4" fmla="*/ 10671401 h 10744200"/>
              <a:gd name="connsiteX5" fmla="*/ 0 w 12954000"/>
              <a:gd name="connsiteY5" fmla="*/ 9451343 h 10744200"/>
              <a:gd name="connsiteX6" fmla="*/ 0 w 12954000"/>
              <a:gd name="connsiteY6" fmla="*/ 0 h 10744200"/>
              <a:gd name="connsiteX0" fmla="*/ 0 w 12954000"/>
              <a:gd name="connsiteY0" fmla="*/ 0 h 10744200"/>
              <a:gd name="connsiteX1" fmla="*/ 10201766 w 12954000"/>
              <a:gd name="connsiteY1" fmla="*/ 0 h 10744200"/>
              <a:gd name="connsiteX2" fmla="*/ 12954000 w 12954000"/>
              <a:gd name="connsiteY2" fmla="*/ 2752234 h 10744200"/>
              <a:gd name="connsiteX3" fmla="*/ 12954000 w 12954000"/>
              <a:gd name="connsiteY3" fmla="*/ 10744200 h 10744200"/>
              <a:gd name="connsiteX4" fmla="*/ 1713790 w 12954000"/>
              <a:gd name="connsiteY4" fmla="*/ 10727611 h 10744200"/>
              <a:gd name="connsiteX5" fmla="*/ 0 w 12954000"/>
              <a:gd name="connsiteY5" fmla="*/ 9451343 h 10744200"/>
              <a:gd name="connsiteX6" fmla="*/ 0 w 12954000"/>
              <a:gd name="connsiteY6" fmla="*/ 0 h 10744200"/>
              <a:gd name="connsiteX0" fmla="*/ 0 w 12954000"/>
              <a:gd name="connsiteY0" fmla="*/ 0 h 10744200"/>
              <a:gd name="connsiteX1" fmla="*/ 10201766 w 12954000"/>
              <a:gd name="connsiteY1" fmla="*/ 0 h 10744200"/>
              <a:gd name="connsiteX2" fmla="*/ 12954000 w 12954000"/>
              <a:gd name="connsiteY2" fmla="*/ 2752234 h 10744200"/>
              <a:gd name="connsiteX3" fmla="*/ 12954000 w 12954000"/>
              <a:gd name="connsiteY3" fmla="*/ 10744200 h 10744200"/>
              <a:gd name="connsiteX4" fmla="*/ 1713790 w 12954000"/>
              <a:gd name="connsiteY4" fmla="*/ 10727611 h 10744200"/>
              <a:gd name="connsiteX5" fmla="*/ 0 w 12954000"/>
              <a:gd name="connsiteY5" fmla="*/ 9451343 h 10744200"/>
              <a:gd name="connsiteX6" fmla="*/ 0 w 12954000"/>
              <a:gd name="connsiteY6" fmla="*/ 0 h 10744200"/>
              <a:gd name="connsiteX0" fmla="*/ 22226 w 12976226"/>
              <a:gd name="connsiteY0" fmla="*/ 0 h 11059130"/>
              <a:gd name="connsiteX1" fmla="*/ 10223992 w 12976226"/>
              <a:gd name="connsiteY1" fmla="*/ 0 h 11059130"/>
              <a:gd name="connsiteX2" fmla="*/ 12976226 w 12976226"/>
              <a:gd name="connsiteY2" fmla="*/ 2752234 h 11059130"/>
              <a:gd name="connsiteX3" fmla="*/ 12976226 w 12976226"/>
              <a:gd name="connsiteY3" fmla="*/ 10744200 h 11059130"/>
              <a:gd name="connsiteX4" fmla="*/ 1736016 w 12976226"/>
              <a:gd name="connsiteY4" fmla="*/ 10727611 h 11059130"/>
              <a:gd name="connsiteX5" fmla="*/ 22226 w 12976226"/>
              <a:gd name="connsiteY5" fmla="*/ 9451343 h 11059130"/>
              <a:gd name="connsiteX6" fmla="*/ 22226 w 12976226"/>
              <a:gd name="connsiteY6" fmla="*/ 0 h 11059130"/>
              <a:gd name="connsiteX0" fmla="*/ 65381 w 13019381"/>
              <a:gd name="connsiteY0" fmla="*/ 0 h 10744200"/>
              <a:gd name="connsiteX1" fmla="*/ 10267147 w 13019381"/>
              <a:gd name="connsiteY1" fmla="*/ 0 h 10744200"/>
              <a:gd name="connsiteX2" fmla="*/ 13019381 w 13019381"/>
              <a:gd name="connsiteY2" fmla="*/ 2752234 h 10744200"/>
              <a:gd name="connsiteX3" fmla="*/ 13019381 w 13019381"/>
              <a:gd name="connsiteY3" fmla="*/ 10744200 h 10744200"/>
              <a:gd name="connsiteX4" fmla="*/ 1779171 w 13019381"/>
              <a:gd name="connsiteY4" fmla="*/ 10727611 h 10744200"/>
              <a:gd name="connsiteX5" fmla="*/ 65381 w 13019381"/>
              <a:gd name="connsiteY5" fmla="*/ 9451343 h 10744200"/>
              <a:gd name="connsiteX6" fmla="*/ 65381 w 13019381"/>
              <a:gd name="connsiteY6" fmla="*/ 0 h 10744200"/>
              <a:gd name="connsiteX0" fmla="*/ 102228 w 13056228"/>
              <a:gd name="connsiteY0" fmla="*/ 0 h 10744200"/>
              <a:gd name="connsiteX1" fmla="*/ 10303994 w 13056228"/>
              <a:gd name="connsiteY1" fmla="*/ 0 h 10744200"/>
              <a:gd name="connsiteX2" fmla="*/ 13056228 w 13056228"/>
              <a:gd name="connsiteY2" fmla="*/ 2752234 h 10744200"/>
              <a:gd name="connsiteX3" fmla="*/ 13056228 w 13056228"/>
              <a:gd name="connsiteY3" fmla="*/ 10744200 h 10744200"/>
              <a:gd name="connsiteX4" fmla="*/ 1816018 w 13056228"/>
              <a:gd name="connsiteY4" fmla="*/ 10727611 h 10744200"/>
              <a:gd name="connsiteX5" fmla="*/ 53672 w 13056228"/>
              <a:gd name="connsiteY5" fmla="*/ 8214696 h 10744200"/>
              <a:gd name="connsiteX6" fmla="*/ 102228 w 13056228"/>
              <a:gd name="connsiteY6" fmla="*/ 0 h 10744200"/>
              <a:gd name="connsiteX0" fmla="*/ 102228 w 13056228"/>
              <a:gd name="connsiteY0" fmla="*/ 0 h 10744200"/>
              <a:gd name="connsiteX1" fmla="*/ 10303994 w 13056228"/>
              <a:gd name="connsiteY1" fmla="*/ 0 h 10744200"/>
              <a:gd name="connsiteX2" fmla="*/ 13056228 w 13056228"/>
              <a:gd name="connsiteY2" fmla="*/ 2752234 h 10744200"/>
              <a:gd name="connsiteX3" fmla="*/ 13056228 w 13056228"/>
              <a:gd name="connsiteY3" fmla="*/ 10744200 h 10744200"/>
              <a:gd name="connsiteX4" fmla="*/ 1816018 w 13056228"/>
              <a:gd name="connsiteY4" fmla="*/ 10727611 h 10744200"/>
              <a:gd name="connsiteX5" fmla="*/ 53672 w 13056228"/>
              <a:gd name="connsiteY5" fmla="*/ 8214696 h 10744200"/>
              <a:gd name="connsiteX6" fmla="*/ 102228 w 13056228"/>
              <a:gd name="connsiteY6" fmla="*/ 0 h 10744200"/>
              <a:gd name="connsiteX0" fmla="*/ 80739 w 13034739"/>
              <a:gd name="connsiteY0" fmla="*/ 0 h 10744200"/>
              <a:gd name="connsiteX1" fmla="*/ 10282505 w 13034739"/>
              <a:gd name="connsiteY1" fmla="*/ 0 h 10744200"/>
              <a:gd name="connsiteX2" fmla="*/ 13034739 w 13034739"/>
              <a:gd name="connsiteY2" fmla="*/ 2752234 h 10744200"/>
              <a:gd name="connsiteX3" fmla="*/ 13034739 w 13034739"/>
              <a:gd name="connsiteY3" fmla="*/ 10744200 h 10744200"/>
              <a:gd name="connsiteX4" fmla="*/ 1794529 w 13034739"/>
              <a:gd name="connsiteY4" fmla="*/ 10727611 h 10744200"/>
              <a:gd name="connsiteX5" fmla="*/ 32183 w 13034739"/>
              <a:gd name="connsiteY5" fmla="*/ 8214696 h 10744200"/>
              <a:gd name="connsiteX6" fmla="*/ 80739 w 13034739"/>
              <a:gd name="connsiteY6" fmla="*/ 0 h 10744200"/>
              <a:gd name="connsiteX0" fmla="*/ 48556 w 13002556"/>
              <a:gd name="connsiteY0" fmla="*/ 0 h 10744200"/>
              <a:gd name="connsiteX1" fmla="*/ 10250322 w 13002556"/>
              <a:gd name="connsiteY1" fmla="*/ 0 h 10744200"/>
              <a:gd name="connsiteX2" fmla="*/ 13002556 w 13002556"/>
              <a:gd name="connsiteY2" fmla="*/ 2752234 h 10744200"/>
              <a:gd name="connsiteX3" fmla="*/ 13002556 w 13002556"/>
              <a:gd name="connsiteY3" fmla="*/ 10744200 h 10744200"/>
              <a:gd name="connsiteX4" fmla="*/ 1762346 w 13002556"/>
              <a:gd name="connsiteY4" fmla="*/ 10727611 h 10744200"/>
              <a:gd name="connsiteX5" fmla="*/ 0 w 13002556"/>
              <a:gd name="connsiteY5" fmla="*/ 8214696 h 10744200"/>
              <a:gd name="connsiteX6" fmla="*/ 48556 w 13002556"/>
              <a:gd name="connsiteY6" fmla="*/ 0 h 10744200"/>
              <a:gd name="connsiteX0" fmla="*/ 48884 w 13002884"/>
              <a:gd name="connsiteY0" fmla="*/ 0 h 10744200"/>
              <a:gd name="connsiteX1" fmla="*/ 10250650 w 13002884"/>
              <a:gd name="connsiteY1" fmla="*/ 0 h 10744200"/>
              <a:gd name="connsiteX2" fmla="*/ 13002884 w 13002884"/>
              <a:gd name="connsiteY2" fmla="*/ 2752234 h 10744200"/>
              <a:gd name="connsiteX3" fmla="*/ 13002884 w 13002884"/>
              <a:gd name="connsiteY3" fmla="*/ 10744200 h 10744200"/>
              <a:gd name="connsiteX4" fmla="*/ 1762674 w 13002884"/>
              <a:gd name="connsiteY4" fmla="*/ 10727611 h 10744200"/>
              <a:gd name="connsiteX5" fmla="*/ 328 w 13002884"/>
              <a:gd name="connsiteY5" fmla="*/ 8214696 h 10744200"/>
              <a:gd name="connsiteX6" fmla="*/ 48884 w 13002884"/>
              <a:gd name="connsiteY6" fmla="*/ 0 h 1074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02884" h="10744200">
                <a:moveTo>
                  <a:pt x="48884" y="0"/>
                </a:moveTo>
                <a:lnTo>
                  <a:pt x="10250650" y="0"/>
                </a:lnTo>
                <a:cubicBezTo>
                  <a:pt x="11853861" y="41111"/>
                  <a:pt x="12999873" y="1072823"/>
                  <a:pt x="13002884" y="2752234"/>
                </a:cubicBezTo>
                <a:lnTo>
                  <a:pt x="13002884" y="10744200"/>
                </a:lnTo>
                <a:lnTo>
                  <a:pt x="1762674" y="10727611"/>
                </a:lnTo>
                <a:cubicBezTo>
                  <a:pt x="268859" y="10751878"/>
                  <a:pt x="-11073" y="10157822"/>
                  <a:pt x="328" y="8214696"/>
                </a:cubicBezTo>
                <a:lnTo>
                  <a:pt x="48884" y="0"/>
                </a:lnTo>
                <a:close/>
              </a:path>
            </a:pathLst>
          </a:custGeom>
          <a:noFill/>
          <a:ln w="76200">
            <a:solidFill>
              <a:schemeClr val="accent2"/>
            </a:solidFill>
            <a:miter lim="800000"/>
            <a:headEnd/>
            <a:tailEnd/>
          </a:ln>
        </p:spPr>
        <p:txBody>
          <a:bodyPr>
            <a:noAutofit/>
          </a:bodyPr>
          <a:lstStyle>
            <a:lvl1pPr marL="463550" indent="-463550" algn="l" defTabSz="3557588" rtl="0" eaLnBrk="0" fontAlgn="base" hangingPunct="0">
              <a:lnSpc>
                <a:spcPct val="100000"/>
              </a:lnSpc>
              <a:spcBef>
                <a:spcPts val="0"/>
              </a:spcBef>
              <a:spcAft>
                <a:spcPct val="0"/>
              </a:spcAft>
              <a:buFont typeface="Arial" charset="0"/>
              <a:buChar char="•"/>
              <a:defRPr lang="es-ES" sz="5400" kern="1200" dirty="0" smtClean="0">
                <a:solidFill>
                  <a:schemeClr val="tx1"/>
                </a:solidFill>
                <a:latin typeface="+mn-lt"/>
                <a:ea typeface="+mn-ea"/>
                <a:cs typeface="+mn-cs"/>
              </a:defRPr>
            </a:lvl1pPr>
            <a:lvl2pPr marL="463550" indent="-463550" algn="l" defTabSz="3557588" rtl="0" eaLnBrk="0" fontAlgn="base" hangingPunct="0">
              <a:lnSpc>
                <a:spcPct val="100000"/>
              </a:lnSpc>
              <a:spcBef>
                <a:spcPts val="0"/>
              </a:spcBef>
              <a:spcAft>
                <a:spcPct val="0"/>
              </a:spcAft>
              <a:buFont typeface="Arial" charset="0"/>
              <a:buChar char="–"/>
              <a:defRPr lang="es-ES" sz="4800" kern="1200" dirty="0" smtClean="0">
                <a:solidFill>
                  <a:schemeClr val="tx1"/>
                </a:solidFill>
                <a:latin typeface="+mn-lt"/>
                <a:ea typeface="+mn-ea"/>
                <a:cs typeface="+mn-cs"/>
              </a:defRPr>
            </a:lvl2pPr>
            <a:lvl3pPr marL="463550" indent="-463550" algn="l" defTabSz="3557588" rtl="0" eaLnBrk="0" fontAlgn="base" hangingPunct="0">
              <a:lnSpc>
                <a:spcPct val="100000"/>
              </a:lnSpc>
              <a:spcBef>
                <a:spcPts val="0"/>
              </a:spcBef>
              <a:spcAft>
                <a:spcPct val="0"/>
              </a:spcAft>
              <a:buFont typeface="Arial" charset="0"/>
              <a:buChar char="•"/>
              <a:defRPr lang="es-ES" sz="4400" kern="1200" dirty="0" smtClean="0">
                <a:solidFill>
                  <a:schemeClr val="tx1"/>
                </a:solidFill>
                <a:latin typeface="+mn-lt"/>
                <a:ea typeface="+mn-ea"/>
                <a:cs typeface="+mn-cs"/>
              </a:defRPr>
            </a:lvl3pPr>
            <a:lvl4pPr marL="463550" indent="-463550" algn="l" defTabSz="3557588" rtl="0" eaLnBrk="0" fontAlgn="base" hangingPunct="0">
              <a:lnSpc>
                <a:spcPct val="100000"/>
              </a:lnSpc>
              <a:spcBef>
                <a:spcPts val="0"/>
              </a:spcBef>
              <a:spcAft>
                <a:spcPct val="0"/>
              </a:spcAft>
              <a:buFont typeface="Arial" charset="0"/>
              <a:buChar char="–"/>
              <a:defRPr lang="es-ES" sz="4000" kern="1200" dirty="0" smtClean="0">
                <a:solidFill>
                  <a:schemeClr val="tx1"/>
                </a:solidFill>
                <a:latin typeface="+mn-lt"/>
                <a:ea typeface="+mn-ea"/>
                <a:cs typeface="+mn-cs"/>
              </a:defRPr>
            </a:lvl4pPr>
            <a:lvl5pPr marL="463550" indent="-463550" algn="l" defTabSz="3557588" rtl="0" eaLnBrk="0" fontAlgn="base" hangingPunct="0">
              <a:lnSpc>
                <a:spcPct val="100000"/>
              </a:lnSpc>
              <a:spcBef>
                <a:spcPts val="0"/>
              </a:spcBef>
              <a:spcAft>
                <a:spcPct val="0"/>
              </a:spcAft>
              <a:buFont typeface="Arial" charset="0"/>
              <a:buChar char="»"/>
              <a:defRPr lang="es-CO" sz="3600" kern="1200" dirty="0" smtClean="0">
                <a:solidFill>
                  <a:schemeClr val="tx1"/>
                </a:solidFill>
                <a:latin typeface="+mn-lt"/>
                <a:ea typeface="+mn-ea"/>
                <a:cs typeface="+mn-cs"/>
              </a:defRPr>
            </a:lvl5pPr>
            <a:lvl6pPr marL="9785314" indent="-889574" algn="l" defTabSz="3558296" rtl="0" eaLnBrk="1" latinLnBrk="0" hangingPunct="1">
              <a:spcBef>
                <a:spcPct val="20000"/>
              </a:spcBef>
              <a:buFont typeface="Arial" pitchFamily="34" charset="0"/>
              <a:buChar char="•"/>
              <a:defRPr sz="7800" kern="1200">
                <a:solidFill>
                  <a:schemeClr val="tx1"/>
                </a:solidFill>
                <a:latin typeface="+mn-lt"/>
                <a:ea typeface="+mn-ea"/>
                <a:cs typeface="+mn-cs"/>
              </a:defRPr>
            </a:lvl6pPr>
            <a:lvl7pPr marL="11564463" indent="-889574" algn="l" defTabSz="3558296" rtl="0" eaLnBrk="1" latinLnBrk="0" hangingPunct="1">
              <a:spcBef>
                <a:spcPct val="20000"/>
              </a:spcBef>
              <a:buFont typeface="Arial" pitchFamily="34" charset="0"/>
              <a:buChar char="•"/>
              <a:defRPr sz="7800" kern="1200">
                <a:solidFill>
                  <a:schemeClr val="tx1"/>
                </a:solidFill>
                <a:latin typeface="+mn-lt"/>
                <a:ea typeface="+mn-ea"/>
                <a:cs typeface="+mn-cs"/>
              </a:defRPr>
            </a:lvl7pPr>
            <a:lvl8pPr marL="13343611" indent="-889574" algn="l" defTabSz="3558296" rtl="0" eaLnBrk="1" latinLnBrk="0" hangingPunct="1">
              <a:spcBef>
                <a:spcPct val="20000"/>
              </a:spcBef>
              <a:buFont typeface="Arial" pitchFamily="34" charset="0"/>
              <a:buChar char="•"/>
              <a:defRPr sz="7800" kern="1200">
                <a:solidFill>
                  <a:schemeClr val="tx1"/>
                </a:solidFill>
                <a:latin typeface="+mn-lt"/>
                <a:ea typeface="+mn-ea"/>
                <a:cs typeface="+mn-cs"/>
              </a:defRPr>
            </a:lvl8pPr>
            <a:lvl9pPr marL="15122759" indent="-889574" algn="l" defTabSz="3558296" rtl="0" eaLnBrk="1" latinLnBrk="0" hangingPunct="1">
              <a:spcBef>
                <a:spcPct val="20000"/>
              </a:spcBef>
              <a:buFont typeface="Arial" pitchFamily="34" charset="0"/>
              <a:buChar char="•"/>
              <a:defRPr sz="7800" kern="1200">
                <a:solidFill>
                  <a:schemeClr val="tx1"/>
                </a:solidFill>
                <a:latin typeface="+mn-lt"/>
                <a:ea typeface="+mn-ea"/>
                <a:cs typeface="+mn-cs"/>
              </a:defRPr>
            </a:lvl9pPr>
          </a:lstStyle>
          <a:p>
            <a:pPr marL="0" indent="0">
              <a:buNone/>
            </a:pPr>
            <a:endParaRPr lang="es-CO" dirty="0"/>
          </a:p>
        </p:txBody>
      </p:sp>
      <p:sp>
        <p:nvSpPr>
          <p:cNvPr id="6" name="Rectángulo 5"/>
          <p:cNvSpPr/>
          <p:nvPr/>
        </p:nvSpPr>
        <p:spPr>
          <a:xfrm>
            <a:off x="2032125" y="8139336"/>
            <a:ext cx="12321496" cy="4154984"/>
          </a:xfrm>
          <a:prstGeom prst="rect">
            <a:avLst/>
          </a:prstGeom>
        </p:spPr>
        <p:txBody>
          <a:bodyPr wrap="square">
            <a:spAutoFit/>
          </a:bodyPr>
          <a:lstStyle/>
          <a:p>
            <a:pPr algn="just"/>
            <a:r>
              <a:rPr lang="es-CO" sz="4400" dirty="0"/>
              <a:t>Generar un ambiente de estudio con interacción real con el entorno empresarial. Generar un ecosistema digital, que permita el desarrollo de software de calidad, en el que confluya la academia, la empresa y las necesidades sociales</a:t>
            </a:r>
            <a:endParaRPr lang="es-CO" sz="4400" dirty="0"/>
          </a:p>
        </p:txBody>
      </p:sp>
      <p:pic>
        <p:nvPicPr>
          <p:cNvPr id="35" name="Marcador de contenido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29237" y="19034919"/>
            <a:ext cx="10972800" cy="2582178"/>
          </a:xfrm>
          <a:prstGeom prst="rect">
            <a:avLst/>
          </a:prstGeom>
        </p:spPr>
      </p:pic>
      <p:pic>
        <p:nvPicPr>
          <p:cNvPr id="9" name="Imagen 8"/>
          <p:cNvPicPr>
            <a:picLocks noChangeAspect="1"/>
          </p:cNvPicPr>
          <p:nvPr/>
        </p:nvPicPr>
        <p:blipFill>
          <a:blip r:embed="rId6"/>
          <a:stretch>
            <a:fillRect/>
          </a:stretch>
        </p:blipFill>
        <p:spPr>
          <a:xfrm>
            <a:off x="6608019" y="35494119"/>
            <a:ext cx="6631518" cy="4008384"/>
          </a:xfrm>
          <a:prstGeom prst="rect">
            <a:avLst/>
          </a:prstGeom>
        </p:spPr>
      </p:pic>
      <p:pic>
        <p:nvPicPr>
          <p:cNvPr id="4" name="Imagen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572591" y="21490496"/>
            <a:ext cx="10429446" cy="3732488"/>
          </a:xfrm>
          <a:prstGeom prst="rect">
            <a:avLst/>
          </a:prstGeom>
        </p:spPr>
      </p:pic>
      <p:sp>
        <p:nvSpPr>
          <p:cNvPr id="11" name="Rectángulo 10"/>
          <p:cNvSpPr/>
          <p:nvPr/>
        </p:nvSpPr>
        <p:spPr>
          <a:xfrm>
            <a:off x="8062065" y="1616972"/>
            <a:ext cx="21182145" cy="1323439"/>
          </a:xfrm>
          <a:prstGeom prst="rect">
            <a:avLst/>
          </a:prstGeom>
          <a:noFill/>
        </p:spPr>
        <p:txBody>
          <a:bodyPr wrap="none" lIns="91440" tIns="45720" rIns="91440" bIns="45720">
            <a:spAutoFit/>
          </a:bodyPr>
          <a:lstStyle/>
          <a:p>
            <a:pPr algn="ctr"/>
            <a:r>
              <a:rPr lang="es-ES" sz="72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CASA DE </a:t>
            </a:r>
            <a:r>
              <a:rPr lang="es-ES" sz="8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DESARROLLO</a:t>
            </a:r>
            <a:r>
              <a:rPr lang="es-ES" sz="72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DE SOFTWARE POLI</a:t>
            </a:r>
            <a:endParaRPr lang="es-CO" sz="72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4" name="Rectángulo 13"/>
          <p:cNvSpPr/>
          <p:nvPr/>
        </p:nvSpPr>
        <p:spPr>
          <a:xfrm>
            <a:off x="1448707" y="6625669"/>
            <a:ext cx="2954655" cy="923330"/>
          </a:xfrm>
          <a:prstGeom prst="rect">
            <a:avLst/>
          </a:prstGeom>
          <a:noFill/>
          <a:effectLst/>
        </p:spPr>
        <p:txBody>
          <a:bodyPr wrap="none" lIns="91440" tIns="45720" rIns="91440" bIns="45720">
            <a:spAutoFit/>
          </a:bodyPr>
          <a:lstStyle/>
          <a:p>
            <a:pPr algn="ctr"/>
            <a:r>
              <a:rPr lang="es-E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Objetivo</a:t>
            </a:r>
          </a:p>
        </p:txBody>
      </p:sp>
      <p:sp>
        <p:nvSpPr>
          <p:cNvPr id="37" name="Rectángulo 36"/>
          <p:cNvSpPr/>
          <p:nvPr/>
        </p:nvSpPr>
        <p:spPr>
          <a:xfrm>
            <a:off x="15025506" y="6586237"/>
            <a:ext cx="4262705" cy="923330"/>
          </a:xfrm>
          <a:prstGeom prst="rect">
            <a:avLst/>
          </a:prstGeom>
          <a:noFill/>
          <a:effectLst/>
        </p:spPr>
        <p:txBody>
          <a:bodyPr wrap="none" lIns="91440" tIns="45720" rIns="91440" bIns="45720">
            <a:spAutoFit/>
          </a:bodyPr>
          <a:lstStyle/>
          <a:p>
            <a:pPr algn="ctr"/>
            <a:r>
              <a:rPr lang="es-E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Metodología</a:t>
            </a:r>
          </a:p>
        </p:txBody>
      </p:sp>
      <p:sp>
        <p:nvSpPr>
          <p:cNvPr id="38" name="Rectángulo 37"/>
          <p:cNvSpPr/>
          <p:nvPr/>
        </p:nvSpPr>
        <p:spPr>
          <a:xfrm>
            <a:off x="1337465" y="13467861"/>
            <a:ext cx="5609228" cy="923330"/>
          </a:xfrm>
          <a:prstGeom prst="rect">
            <a:avLst/>
          </a:prstGeom>
          <a:noFill/>
          <a:effectLst/>
        </p:spPr>
        <p:txBody>
          <a:bodyPr wrap="none" lIns="91440" tIns="45720" rIns="91440" bIns="45720">
            <a:spAutoFit/>
          </a:bodyPr>
          <a:lstStyle/>
          <a:p>
            <a:pPr algn="ctr"/>
            <a:r>
              <a:rPr lang="es-ES" sz="54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Caso de Estudio</a:t>
            </a:r>
            <a:endParaRPr lang="es-E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9" name="Rectángulo 38"/>
          <p:cNvSpPr/>
          <p:nvPr/>
        </p:nvSpPr>
        <p:spPr>
          <a:xfrm>
            <a:off x="10609277" y="13569154"/>
            <a:ext cx="3531736" cy="923330"/>
          </a:xfrm>
          <a:prstGeom prst="rect">
            <a:avLst/>
          </a:prstGeom>
          <a:noFill/>
          <a:effectLst/>
        </p:spPr>
        <p:txBody>
          <a:bodyPr wrap="none" lIns="91440" tIns="45720" rIns="91440" bIns="45720">
            <a:spAutoFit/>
          </a:bodyPr>
          <a:lstStyle/>
          <a:p>
            <a:pPr algn="ctr"/>
            <a:r>
              <a:rPr lang="es-E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Estrategia</a:t>
            </a:r>
          </a:p>
        </p:txBody>
      </p:sp>
      <p:sp>
        <p:nvSpPr>
          <p:cNvPr id="40" name="Rectángulo 39"/>
          <p:cNvSpPr/>
          <p:nvPr/>
        </p:nvSpPr>
        <p:spPr>
          <a:xfrm>
            <a:off x="17641606" y="13398094"/>
            <a:ext cx="1646605" cy="923330"/>
          </a:xfrm>
          <a:prstGeom prst="rect">
            <a:avLst/>
          </a:prstGeom>
          <a:noFill/>
          <a:effectLst/>
        </p:spPr>
        <p:txBody>
          <a:bodyPr wrap="none" lIns="91440" tIns="45720" rIns="91440" bIns="45720">
            <a:spAutoFit/>
          </a:bodyPr>
          <a:lstStyle/>
          <a:p>
            <a:pPr algn="ctr"/>
            <a:r>
              <a:rPr lang="es-ES" sz="54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Plan</a:t>
            </a:r>
            <a:endParaRPr lang="es-E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6" name="Imagen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315069" y="33429480"/>
            <a:ext cx="11502858" cy="6713850"/>
          </a:xfrm>
          <a:prstGeom prst="rect">
            <a:avLst/>
          </a:prstGeom>
        </p:spPr>
      </p:pic>
      <p:pic>
        <p:nvPicPr>
          <p:cNvPr id="43" name="Picture 6" descr="Image result for politecnico grancolombiano logo"/>
          <p:cNvPicPr>
            <a:picLocks noChangeAspect="1" noChangeArrowheads="1"/>
          </p:cNvPicPr>
          <p:nvPr/>
        </p:nvPicPr>
        <p:blipFill rotWithShape="1">
          <a:blip r:embed="rId9">
            <a:extLst>
              <a:ext uri="{28A0092B-C50C-407E-A947-70E740481C1C}">
                <a14:useLocalDpi xmlns:a14="http://schemas.microsoft.com/office/drawing/2010/main" val="0"/>
              </a:ext>
            </a:extLst>
          </a:blip>
          <a:srcRect t="83245" r="17254" b="268"/>
          <a:stretch/>
        </p:blipFill>
        <p:spPr bwMode="auto">
          <a:xfrm>
            <a:off x="16198766" y="4037419"/>
            <a:ext cx="10712067" cy="15240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Image result for ilumno logo 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45152" y="4223008"/>
            <a:ext cx="7680561" cy="131936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962438" y="7803564"/>
            <a:ext cx="9948396" cy="4988821"/>
          </a:xfrm>
          <a:prstGeom prst="rect">
            <a:avLst/>
          </a:prstGeom>
        </p:spPr>
      </p:pic>
      <p:pic>
        <p:nvPicPr>
          <p:cNvPr id="7" name="Imagen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095844" y="15233849"/>
            <a:ext cx="10739835" cy="3447849"/>
          </a:xfrm>
          <a:prstGeom prst="rect">
            <a:avLst/>
          </a:prstGeom>
        </p:spPr>
      </p:pic>
    </p:spTree>
    <p:extLst>
      <p:ext uri="{BB962C8B-B14F-4D97-AF65-F5344CB8AC3E}">
        <p14:creationId xmlns:p14="http://schemas.microsoft.com/office/powerpoint/2010/main" val="4132891705"/>
      </p:ext>
    </p:extLst>
  </p:cSld>
  <p:clrMapOvr>
    <a:masterClrMapping/>
  </p:clrMapOvr>
</p:sld>
</file>

<file path=ppt/theme/theme1.xml><?xml version="1.0" encoding="utf-8"?>
<a:theme xmlns:a="http://schemas.openxmlformats.org/drawingml/2006/main" name="Po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headEnd/>
          <a:tailEnd/>
        </a:ln>
      </a:spPr>
      <a:bodyPr vert="horz" wrap="square" lIns="355830" tIns="177915" rIns="355830" bIns="177915" numCol="1" anchor="ctr" anchorCtr="0" compatLnSpc="1">
        <a:prstTxWarp prst="textNoShape">
          <a:avLst/>
        </a:prstTxWarp>
      </a:bodyPr>
      <a:lstStyle>
        <a:defPPr marL="0" marR="0" indent="0" algn="r" defTabSz="3557588" rtl="0" eaLnBrk="1" fontAlgn="base" latinLnBrk="0" hangingPunct="1">
          <a:lnSpc>
            <a:spcPct val="100000"/>
          </a:lnSpc>
          <a:spcBef>
            <a:spcPct val="0"/>
          </a:spcBef>
          <a:spcAft>
            <a:spcPct val="0"/>
          </a:spcAft>
          <a:buClrTx/>
          <a:buSzTx/>
          <a:buFontTx/>
          <a:buNone/>
          <a:tabLst/>
          <a:defRPr sz="4000" kern="1200" dirty="0" smtClean="0">
            <a:solidFill>
              <a:schemeClr val="tx1"/>
            </a:solidFill>
            <a:latin typeface="Arial" charset="0"/>
            <a:ea typeface="+mn-ea"/>
            <a:cs typeface="Arial" charset="0"/>
          </a:defRPr>
        </a:defPPr>
      </a:lst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13434</TotalTime>
  <Words>288</Words>
  <Application>Microsoft Office PowerPoint</Application>
  <PresentationFormat>Personalizado</PresentationFormat>
  <Paragraphs>14</Paragraphs>
  <Slides>1</Slides>
  <Notes>1</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vt:i4>
      </vt:variant>
    </vt:vector>
  </HeadingPairs>
  <TitlesOfParts>
    <vt:vector size="4" baseType="lpstr">
      <vt:lpstr>Arial</vt:lpstr>
      <vt:lpstr>Calibri</vt:lpstr>
      <vt:lpstr>Poster</vt:lpstr>
      <vt:lpstr>Presentación de PowerPoint</vt:lpstr>
    </vt:vector>
  </TitlesOfParts>
  <Manager>MFL</Manager>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subject>CIICT</dc:subject>
  <dc:creator>Milton Forero L</dc:creator>
  <cp:keywords>Electrónica</cp:keywords>
  <cp:lastModifiedBy>Terry RG</cp:lastModifiedBy>
  <cp:revision>134</cp:revision>
  <dcterms:created xsi:type="dcterms:W3CDTF">2009-10-19T17:20:21Z</dcterms:created>
  <dcterms:modified xsi:type="dcterms:W3CDTF">2017-04-27T04:22:08Z</dcterms:modified>
  <cp:contentStatus>borrador</cp:contentStatus>
</cp:coreProperties>
</file>